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2" r:id="rId10"/>
    <p:sldId id="261" r:id="rId11"/>
    <p:sldId id="264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1" autoAdjust="0"/>
    <p:restoredTop sz="66190" autoAdjust="0"/>
  </p:normalViewPr>
  <p:slideViewPr>
    <p:cSldViewPr>
      <p:cViewPr varScale="1">
        <p:scale>
          <a:sx n="47" d="100"/>
          <a:sy n="47" d="100"/>
        </p:scale>
        <p:origin x="-21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1E647-E8F9-432C-8EBB-317ADB33F8DC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2D012-81E8-48AD-917D-01D3E402C3E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982967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2D012-81E8-48AD-917D-01D3E402C3EA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EF300E-E0FA-4398-BB6D-0EE1A56B02EE}" type="datetimeFigureOut">
              <a:rPr kumimoji="1" lang="ja-JP" altLang="en-US" smtClean="0"/>
              <a:pPr/>
              <a:t>2012/2/14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36902A-DC7C-4F92-AA6E-B2D7DE7033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shiro.ne.jp/activity/11/e-cen17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86000" y="1124744"/>
            <a:ext cx="6172200" cy="389381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 smtClean="0"/>
              <a:t>環境の世紀</a:t>
            </a:r>
            <a:r>
              <a:rPr lang="en-US" altLang="ja-JP" sz="3600" dirty="0" smtClean="0"/>
              <a:t>17</a:t>
            </a:r>
            <a:r>
              <a:rPr lang="ja-JP" altLang="en-US" sz="3600" dirty="0" smtClean="0"/>
              <a:t>　　第</a:t>
            </a:r>
            <a:r>
              <a:rPr lang="en-US" altLang="ja-JP" sz="3600" dirty="0" smtClean="0"/>
              <a:t>13</a:t>
            </a:r>
            <a:r>
              <a:rPr lang="ja-JP" altLang="en-US" sz="3600" dirty="0" smtClean="0"/>
              <a:t>回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駒場の電気を考える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お知らせ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授業資料、受講生のメモまとめ、レポート課題などは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『</a:t>
            </a:r>
            <a:r>
              <a:rPr lang="ja-JP" altLang="en-US" dirty="0" smtClean="0"/>
              <a:t>環境の世紀</a:t>
            </a:r>
            <a:r>
              <a:rPr lang="en-US" altLang="ja-JP" dirty="0" smtClean="0"/>
              <a:t>17』</a:t>
            </a:r>
            <a:r>
              <a:rPr lang="ja-JP" altLang="en-US" dirty="0" smtClean="0"/>
              <a:t>のＨＰに載っています。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>
                <a:hlinkClick r:id="rId3"/>
              </a:rPr>
              <a:t>http://www.sanshiro.ne.jp/activity/11/e-cen17/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パスワードは全て　</a:t>
            </a:r>
            <a:r>
              <a:rPr lang="en-US" altLang="ja-JP" smtClean="0">
                <a:solidFill>
                  <a:schemeClr val="bg1"/>
                </a:solidFill>
              </a:rPr>
              <a:t>        </a:t>
            </a:r>
            <a:r>
              <a:rPr lang="ja-JP" altLang="en-US" dirty="0" smtClean="0"/>
              <a:t>　です。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来年度の夏学期には</a:t>
            </a:r>
            <a:r>
              <a:rPr lang="en-US" altLang="ja-JP" dirty="0" smtClean="0"/>
              <a:t>『</a:t>
            </a:r>
            <a:r>
              <a:rPr lang="ja-JP" altLang="en-US" dirty="0" smtClean="0"/>
              <a:t>環境の世紀</a:t>
            </a:r>
            <a:r>
              <a:rPr lang="en-US" altLang="ja-JP" dirty="0" smtClean="0"/>
              <a:t>18』</a:t>
            </a:r>
            <a:r>
              <a:rPr lang="ja-JP" altLang="en-US" dirty="0" smtClean="0"/>
              <a:t>が開講されます。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よろしければぜひ。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327710" y="2276872"/>
            <a:ext cx="681629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『</a:t>
            </a:r>
            <a:r>
              <a:rPr kumimoji="1" lang="ja-JP" altLang="en-US" sz="2800" dirty="0" smtClean="0"/>
              <a:t>環境の世紀</a:t>
            </a:r>
            <a:r>
              <a:rPr kumimoji="1" lang="en-US" altLang="ja-JP" sz="2800" dirty="0" smtClean="0"/>
              <a:t>17』</a:t>
            </a:r>
            <a:r>
              <a:rPr kumimoji="1" lang="ja-JP" altLang="en-US" sz="2800" dirty="0" smtClean="0"/>
              <a:t>が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みなさんの身近な環境を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もっと“身近”にする一助になれば幸いです。</a:t>
            </a:r>
            <a:endParaRPr lang="en-US" altLang="ja-JP" sz="2800" dirty="0" smtClean="0"/>
          </a:p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9584" y="4797152"/>
            <a:ext cx="3744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責任教員　　飯田誠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企画運営　　環境三四郎</a:t>
            </a:r>
            <a:endParaRPr kumimoji="1" lang="en-US" altLang="ja-JP" sz="2400" dirty="0" smtClean="0"/>
          </a:p>
          <a:p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本日のタイムテーブル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2800" dirty="0" smtClean="0"/>
              <a:t>グループワーク</a:t>
            </a:r>
            <a:r>
              <a:rPr lang="ja-JP" altLang="en-US" sz="2800" dirty="0" smtClean="0"/>
              <a:t>の説明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800" dirty="0" smtClean="0"/>
              <a:t>“電気”各回のおさらい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800" dirty="0" smtClean="0"/>
              <a:t>グループワークの実施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800" dirty="0" smtClean="0"/>
              <a:t>ひとこと発表会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800" dirty="0" smtClean="0"/>
              <a:t>講評</a:t>
            </a:r>
            <a:endParaRPr kumimoji="1" lang="en-US" altLang="ja-JP" sz="28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800" dirty="0" smtClean="0"/>
              <a:t>レポート課題などのお知らせ</a:t>
            </a:r>
            <a:endParaRPr kumimoji="1" lang="en-US" altLang="ja-JP" sz="2800" dirty="0" smtClean="0"/>
          </a:p>
          <a:p>
            <a:pPr marL="457200" indent="-457200">
              <a:buFont typeface="+mj-lt"/>
              <a:buAutoNum type="arabicPeriod"/>
            </a:pP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/>
          <a:lstStyle/>
          <a:p>
            <a:r>
              <a:rPr kumimoji="1" lang="ja-JP" altLang="en-US" b="1" dirty="0" smtClean="0"/>
              <a:t>グループワークの</a:t>
            </a:r>
            <a:r>
              <a:rPr lang="ja-JP" altLang="en-US" b="1" dirty="0" smtClean="0"/>
              <a:t>目標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環境の世紀</a:t>
            </a:r>
            <a:r>
              <a:rPr kumimoji="1" lang="en-US" altLang="ja-JP" dirty="0" smtClean="0"/>
              <a:t>17</a:t>
            </a:r>
            <a:r>
              <a:rPr kumimoji="1" lang="ja-JP" altLang="en-US" dirty="0" smtClean="0"/>
              <a:t>～身近な環境をもっと“身近に”～</a:t>
            </a:r>
            <a:r>
              <a:rPr kumimoji="1" lang="en-US" altLang="ja-JP" dirty="0" smtClean="0"/>
              <a:t>』</a:t>
            </a:r>
            <a:br>
              <a:rPr kumimoji="1" lang="en-US" altLang="ja-JP" dirty="0" smtClean="0"/>
            </a:br>
            <a:r>
              <a:rPr lang="ja-JP" altLang="en-US" dirty="0" smtClean="0"/>
              <a:t>全体を通じての目標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→環境問題を自分の問題として理解する・考える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今回のグループワークの目標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→節電の問題を自分たち（学生）の問題として考えてみる！</a:t>
            </a:r>
            <a:endParaRPr lang="en-US" altLang="ja-JP" dirty="0" smtClean="0"/>
          </a:p>
        </p:txBody>
      </p:sp>
      <p:sp>
        <p:nvSpPr>
          <p:cNvPr id="4" name="下矢印 3"/>
          <p:cNvSpPr/>
          <p:nvPr/>
        </p:nvSpPr>
        <p:spPr>
          <a:xfrm>
            <a:off x="3923928" y="2996952"/>
            <a:ext cx="93610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827584" y="3789040"/>
            <a:ext cx="7200800" cy="25922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2000" dirty="0" smtClean="0">
                <a:solidFill>
                  <a:schemeClr val="tx1"/>
                </a:solidFill>
              </a:rPr>
              <a:t>・学生（個人単位、複数単位）はどのようにして関われるのか？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just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just"/>
            <a:r>
              <a:rPr lang="ja-JP" altLang="en-US" dirty="0" smtClean="0">
                <a:solidFill>
                  <a:schemeClr val="tx1"/>
                </a:solidFill>
              </a:rPr>
              <a:t>・持続性はあるか？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just"/>
            <a:r>
              <a:rPr lang="ja-JP" altLang="en-US" dirty="0" smtClean="0">
                <a:solidFill>
                  <a:schemeClr val="tx1"/>
                </a:solidFill>
              </a:rPr>
              <a:t>・環境負荷がどれくらい抑えられるか？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just"/>
            <a:r>
              <a:rPr kumimoji="1" lang="ja-JP" altLang="en-US" dirty="0" smtClean="0">
                <a:solidFill>
                  <a:schemeClr val="tx1"/>
                </a:solidFill>
              </a:rPr>
              <a:t>・費用対効果はどうか？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just"/>
            <a:r>
              <a:rPr lang="ja-JP" altLang="en-US" dirty="0" smtClean="0">
                <a:solidFill>
                  <a:schemeClr val="tx1"/>
                </a:solidFill>
              </a:rPr>
              <a:t>　　　　　　　　　　　　　　　　　　　　　　</a:t>
            </a:r>
            <a:r>
              <a:rPr lang="en-US" altLang="ja-JP" dirty="0" smtClean="0">
                <a:solidFill>
                  <a:schemeClr val="tx1"/>
                </a:solidFill>
              </a:rPr>
              <a:t>…</a:t>
            </a:r>
            <a:r>
              <a:rPr lang="ja-JP" altLang="en-US" dirty="0" smtClean="0">
                <a:solidFill>
                  <a:schemeClr val="tx1"/>
                </a:solidFill>
              </a:rPr>
              <a:t>などなど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kumimoji="1" lang="ja-JP" altLang="en-US" b="1" dirty="0" smtClean="0"/>
              <a:t>グループワークの流れ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967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dirty="0" smtClean="0"/>
              <a:t>ひとりひとりの節電案を発表する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　　　↓</a:t>
            </a:r>
            <a:endParaRPr kumimoji="1"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 smtClean="0"/>
              <a:t>それぞれの案に対して互いに意見を述べる</a:t>
            </a:r>
            <a:endParaRPr kumimoji="1" lang="en-US" altLang="ja-JP" dirty="0" smtClean="0"/>
          </a:p>
          <a:p>
            <a:pPr marL="457200" indent="-457200">
              <a:buNone/>
            </a:pPr>
            <a:endParaRPr kumimoji="1" lang="en-US" altLang="ja-JP" dirty="0" smtClean="0"/>
          </a:p>
        </p:txBody>
      </p:sp>
      <p:sp>
        <p:nvSpPr>
          <p:cNvPr id="7" name="爆発 1 6"/>
          <p:cNvSpPr/>
          <p:nvPr/>
        </p:nvSpPr>
        <p:spPr>
          <a:xfrm>
            <a:off x="539552" y="2996952"/>
            <a:ext cx="3168352" cy="144016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ポイント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ひとこと発表会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ja-JP" altLang="en-US" dirty="0" smtClean="0"/>
              <a:t>ひとりひとりで１分間スピーチ！</a:t>
            </a:r>
            <a:endParaRPr lang="en-US" altLang="ja-JP" dirty="0" smtClean="0"/>
          </a:p>
          <a:p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ja-JP" altLang="en-US" sz="2400" dirty="0" smtClean="0"/>
              <a:t>今回のグループワークを通じて、どのように自分の節電案を変えようと思ったか</a:t>
            </a:r>
            <a:endParaRPr lang="en-US" altLang="ja-JP" sz="2400" dirty="0" smtClean="0"/>
          </a:p>
          <a:p>
            <a:pPr lvl="1">
              <a:buFont typeface="Wingdings" pitchFamily="2" charset="2"/>
              <a:buChar char="Ø"/>
            </a:pPr>
            <a:endParaRPr lang="en-US" altLang="ja-JP" sz="2400" dirty="0" smtClean="0"/>
          </a:p>
          <a:p>
            <a:pPr lvl="1">
              <a:buFont typeface="Wingdings" pitchFamily="2" charset="2"/>
              <a:buChar char="Ø"/>
            </a:pPr>
            <a:r>
              <a:rPr lang="ja-JP" altLang="en-US" sz="2400" dirty="0" smtClean="0"/>
              <a:t>電気の授業を通じて、電気や節電に関してどのように自分の考えは変わったか／変わらなかったか</a:t>
            </a:r>
            <a:endParaRPr lang="en-US" altLang="ja-JP" sz="2400" dirty="0" smtClean="0"/>
          </a:p>
          <a:p>
            <a:pPr lvl="1">
              <a:buFont typeface="Wingdings" pitchFamily="2" charset="2"/>
              <a:buChar char="Ø"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無意識で行動できること</a:t>
            </a:r>
            <a:endParaRPr lang="en-US" altLang="ja-JP" dirty="0" smtClean="0"/>
          </a:p>
          <a:p>
            <a:r>
              <a:rPr lang="ja-JP" altLang="en-US" dirty="0" smtClean="0"/>
              <a:t>学生の力でできること　学生も費用負担</a:t>
            </a:r>
            <a:endParaRPr lang="en-US" altLang="ja-JP" dirty="0" smtClean="0"/>
          </a:p>
          <a:p>
            <a:r>
              <a:rPr lang="ja-JP" altLang="en-US" dirty="0" smtClean="0"/>
              <a:t>学生が楽しみながら　日頃できることが考えられた</a:t>
            </a:r>
            <a:endParaRPr lang="en-US" altLang="ja-JP" dirty="0" smtClean="0"/>
          </a:p>
          <a:p>
            <a:r>
              <a:rPr lang="ja-JP" altLang="en-US" dirty="0" smtClean="0"/>
              <a:t>実体験の話が聞けて面白かった　節電は続けられるダイエットと同じ！</a:t>
            </a:r>
            <a:endParaRPr lang="en-US" altLang="ja-JP" dirty="0" smtClean="0"/>
          </a:p>
          <a:p>
            <a:r>
              <a:rPr lang="ja-JP" altLang="en-US" dirty="0" smtClean="0"/>
              <a:t>学生の力でなにかすることが大事　費用も最後は自分たちで　学生自身の意見が大事　環境保全で大事なのは意見交換</a:t>
            </a:r>
            <a:endParaRPr lang="en-US" altLang="ja-JP" dirty="0" smtClean="0"/>
          </a:p>
          <a:p>
            <a:r>
              <a:rPr lang="ja-JP" altLang="en-US" dirty="0" smtClean="0"/>
              <a:t>東電に働きかけるアイデアは学生からしたら身近じゃないかも　身近なことは大きな効果は得られないかも</a:t>
            </a:r>
            <a:r>
              <a:rPr lang="ja-JP" altLang="en-US" dirty="0"/>
              <a:t>　</a:t>
            </a:r>
            <a:r>
              <a:rPr lang="ja-JP" altLang="en-US" dirty="0" smtClean="0"/>
              <a:t>今日出た案でやれそうなものがあった</a:t>
            </a:r>
            <a:endParaRPr lang="en-US" altLang="ja-JP" dirty="0" smtClean="0"/>
          </a:p>
          <a:p>
            <a:r>
              <a:rPr lang="ja-JP" altLang="en-US" dirty="0" smtClean="0"/>
              <a:t>どうやって発信するかが問題　場をもうけるのが大事</a:t>
            </a:r>
            <a:endParaRPr lang="en-US" altLang="ja-JP" dirty="0" smtClean="0"/>
          </a:p>
          <a:p>
            <a:r>
              <a:rPr lang="ja-JP" altLang="en-US" dirty="0" smtClean="0"/>
              <a:t>部屋に仕切りをもうける←わりとできそう　同志と意見を言ってみたい</a:t>
            </a:r>
            <a:endParaRPr lang="en-US" altLang="ja-JP" dirty="0" smtClean="0"/>
          </a:p>
          <a:p>
            <a:r>
              <a:rPr lang="ja-JP" altLang="en-US" dirty="0" smtClean="0"/>
              <a:t>見える化にも意味があるかも　やらないと机上の空論で終わってしまう　環境三四郎ががんばれ！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8798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電気が有料であるという意識　学生会館だったら実現</a:t>
            </a:r>
            <a:r>
              <a:rPr lang="ja-JP" altLang="en-US" dirty="0" smtClean="0"/>
              <a:t>？ポイント制なら実現？　小さなことからでもやってみたい</a:t>
            </a:r>
            <a:endParaRPr lang="en-US" altLang="ja-JP" dirty="0" smtClean="0"/>
          </a:p>
          <a:p>
            <a:r>
              <a:rPr kumimoji="1" lang="ja-JP" altLang="en-US" dirty="0" smtClean="0"/>
              <a:t>みんなにどうやって広めるかが難しい　駒場大たき火大会をやりましょう</a:t>
            </a:r>
            <a:endParaRPr kumimoji="1" lang="en-US" altLang="ja-JP" dirty="0" smtClean="0"/>
          </a:p>
          <a:p>
            <a:r>
              <a:rPr lang="ja-JP" altLang="en-US" dirty="0" smtClean="0"/>
              <a:t>発電する量が変わらないなら意味がない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？環境について興味をもつための節電、というとらえ方</a:t>
            </a:r>
            <a:endParaRPr lang="en-US" altLang="ja-JP" dirty="0" smtClean="0"/>
          </a:p>
          <a:p>
            <a:r>
              <a:rPr kumimoji="1" lang="ja-JP" altLang="en-US" dirty="0" smtClean="0"/>
              <a:t>実現できそうな面白い意見　行動に移さないとなにも変わらない　環境三四郎にお願いしたい　学生の意識を変えるのが難しい</a:t>
            </a:r>
            <a:endParaRPr kumimoji="1" lang="en-US" altLang="ja-JP" dirty="0" smtClean="0"/>
          </a:p>
          <a:p>
            <a:r>
              <a:rPr lang="ja-JP" altLang="en-US" dirty="0" smtClean="0"/>
              <a:t>節電のモチベは節電の意味を知らせること　意味があるとやる気が出る</a:t>
            </a:r>
            <a:endParaRPr lang="en-US" altLang="ja-JP" dirty="0" smtClean="0"/>
          </a:p>
          <a:p>
            <a:r>
              <a:rPr kumimoji="1" lang="ja-JP" altLang="en-US" dirty="0" smtClean="0"/>
              <a:t>知識があって節電する人とない人が節電する人の違いを考えたい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2777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ja-JP" altLang="en-US" dirty="0" smtClean="0"/>
              <a:t>夏の冷房冷え過ぎは外の環境を無視してる　コンピューター制御（２１</a:t>
            </a:r>
            <a:r>
              <a:rPr lang="en-US" altLang="ja-JP" dirty="0" smtClean="0"/>
              <a:t>KOMCEE</a:t>
            </a:r>
            <a:r>
              <a:rPr lang="ja-JP" altLang="en-US" dirty="0" smtClean="0"/>
              <a:t>）　やはり機械を高度化させて節電すると楽</a:t>
            </a:r>
            <a:endParaRPr kumimoji="1" lang="en-US" altLang="ja-JP" dirty="0" smtClean="0"/>
          </a:p>
          <a:p>
            <a:r>
              <a:rPr kumimoji="1" lang="ja-JP" altLang="en-US" dirty="0" smtClean="0"/>
              <a:t>新入生のガイダンスで学生全員に言えば聞いてくれるかも　モチベが続くにはどうしたらいいのかが問題</a:t>
            </a:r>
            <a:endParaRPr kumimoji="1" lang="en-US" altLang="ja-JP" dirty="0" smtClean="0"/>
          </a:p>
          <a:p>
            <a:r>
              <a:rPr lang="ja-JP" altLang="en-US" dirty="0" smtClean="0"/>
              <a:t>各教室でどれぐらい電力使ってるか計算　スイッチにつけたりなどやってみたいと思える案が出てきた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5561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PECORA\AppData\Local\Microsoft\Windows\Temporary Internet Files\Content.IE5\S72DD87C\MP90040129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645024"/>
            <a:ext cx="3901440" cy="3121152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/>
          <a:lstStyle/>
          <a:p>
            <a:r>
              <a:rPr kumimoji="1" lang="ja-JP" altLang="en-US" b="1" dirty="0" smtClean="0"/>
              <a:t>講評</a:t>
            </a:r>
            <a:endParaRPr kumimoji="1" lang="ja-JP" altLang="en-US" b="1" dirty="0"/>
          </a:p>
        </p:txBody>
      </p:sp>
      <p:pic>
        <p:nvPicPr>
          <p:cNvPr id="1026" name="Picture 2" descr="C:\Users\PECORA\AppData\Local\Microsoft\Windows\Temporary Internet Files\Content.IE5\QE7ILMHF\MP900437387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484784"/>
            <a:ext cx="2607052" cy="4246747"/>
          </a:xfrm>
          <a:prstGeom prst="rect">
            <a:avLst/>
          </a:prstGeom>
          <a:noFill/>
        </p:spPr>
      </p:pic>
      <p:pic>
        <p:nvPicPr>
          <p:cNvPr id="1027" name="Picture 3" descr="C:\Users\PECORA\AppData\Local\Microsoft\Windows\Temporary Internet Files\Content.IE5\MEBKGAOG\MP90039014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31440"/>
            <a:ext cx="2403625" cy="3369568"/>
          </a:xfrm>
          <a:prstGeom prst="rect">
            <a:avLst/>
          </a:prstGeom>
          <a:noFill/>
        </p:spPr>
      </p:pic>
      <p:pic>
        <p:nvPicPr>
          <p:cNvPr id="1030" name="Picture 6" descr="C:\Users\PECORA\AppData\Local\Microsoft\Windows\Temporary Internet Files\Content.IE5\QE7ILMHF\MP90040050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188640"/>
            <a:ext cx="2496312" cy="3121152"/>
          </a:xfrm>
          <a:prstGeom prst="rect">
            <a:avLst/>
          </a:prstGeom>
          <a:noFill/>
        </p:spPr>
      </p:pic>
      <p:sp>
        <p:nvSpPr>
          <p:cNvPr id="7" name="右矢印 6"/>
          <p:cNvSpPr/>
          <p:nvPr/>
        </p:nvSpPr>
        <p:spPr>
          <a:xfrm rot="20974914">
            <a:off x="1603380" y="1508651"/>
            <a:ext cx="1929029" cy="792088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 rot="6403808">
            <a:off x="7012693" y="2962642"/>
            <a:ext cx="1929029" cy="792088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1003049">
            <a:off x="4789174" y="737379"/>
            <a:ext cx="1929029" cy="792088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218</TotalTime>
  <Words>224</Words>
  <Application>Microsoft Office PowerPoint</Application>
  <PresentationFormat>画面に合わせる (4:3)</PresentationFormat>
  <Paragraphs>73</Paragraphs>
  <Slides>11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スパイス</vt:lpstr>
      <vt:lpstr>環境の世紀17　　第13回    駒場の電気を考える</vt:lpstr>
      <vt:lpstr>本日のタイムテーブル</vt:lpstr>
      <vt:lpstr>グループワークの目標</vt:lpstr>
      <vt:lpstr>グループワークの流れ</vt:lpstr>
      <vt:lpstr>ひとこと発表会</vt:lpstr>
      <vt:lpstr>スライド 6</vt:lpstr>
      <vt:lpstr>スライド 7</vt:lpstr>
      <vt:lpstr>スライド 8</vt:lpstr>
      <vt:lpstr>講評</vt:lpstr>
      <vt:lpstr>お知らせ</vt:lpstr>
      <vt:lpstr>スライド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環境の世紀17　　第13回    電気のグループワーク</dc:title>
  <dc:creator>PECORA</dc:creator>
  <cp:lastModifiedBy>PECORA</cp:lastModifiedBy>
  <cp:revision>25</cp:revision>
  <dcterms:created xsi:type="dcterms:W3CDTF">2012-01-19T09:39:16Z</dcterms:created>
  <dcterms:modified xsi:type="dcterms:W3CDTF">2012-02-13T15:36:48Z</dcterms:modified>
</cp:coreProperties>
</file>