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5" r:id="rId9"/>
    <p:sldId id="266" r:id="rId10"/>
    <p:sldId id="267" r:id="rId11"/>
    <p:sldId id="268" r:id="rId12"/>
    <p:sldId id="263" r:id="rId13"/>
    <p:sldId id="264" r:id="rId1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4" autoAdjust="0"/>
    <p:restoredTop sz="94647" autoAdjust="0"/>
  </p:normalViewPr>
  <p:slideViewPr>
    <p:cSldViewPr snapToGrid="0" snapToObjects="1"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 userDrawn="1"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 userDrawn="1"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 userDrawn="1"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pPr/>
              <a:t>&lt;#&gt;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 userDrawn="1"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 userDrawn="1"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 userDrawn="1"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 userDrawn="1"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032" name="テキスト プレースホルダ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pPr/>
              <a:t>2011/11/22</a:t>
            </a:fld>
            <a:endParaRPr kumimoji="1" lang="ja-JP" altLang="en-US"/>
          </a:p>
        </p:txBody>
      </p:sp>
      <p:sp>
        <p:nvSpPr>
          <p:cNvPr id="1034" name="フッター プレースホルダ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1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②野球場エリア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ja-JP" sz="2400" dirty="0" smtClean="0"/>
              <a:t>岸柾之</a:t>
            </a:r>
            <a:r>
              <a:rPr lang="ja-JP" altLang="en-US" sz="2400" dirty="0" smtClean="0"/>
              <a:t>、</a:t>
            </a:r>
            <a:r>
              <a:rPr lang="ja-JP" altLang="ja-JP" sz="2400" dirty="0" smtClean="0"/>
              <a:t>後藤英和、下家賢</a:t>
            </a:r>
            <a:r>
              <a:rPr lang="ja-JP" altLang="en-US" sz="2400" dirty="0" smtClean="0"/>
              <a:t>、</a:t>
            </a:r>
            <a:endParaRPr lang="en-US" altLang="ja-JP" sz="2400" dirty="0" smtClean="0"/>
          </a:p>
          <a:p>
            <a:r>
              <a:rPr lang="ja-JP" altLang="ja-JP" sz="2400" dirty="0" smtClean="0"/>
              <a:t>田中聡至、山口駿人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（ファシリ：三木寿美枝）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4344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：匂い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B</a:t>
            </a:r>
            <a:r>
              <a:rPr lang="ja-JP" altLang="en-US" dirty="0" smtClean="0"/>
              <a:t>：外部との接続性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000" dirty="0" smtClean="0"/>
              <a:t>その他の特色（個人的意見より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遊べそう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（ネイチャーゲーム、鬼ごっこ、花見、グラウンド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学校のメインの場所か</a:t>
            </a:r>
            <a:r>
              <a:rPr lang="ja-JP" altLang="en-US" dirty="0" smtClean="0"/>
              <a:t>ら</a:t>
            </a:r>
            <a:r>
              <a:rPr lang="ja-JP" altLang="en-US" dirty="0" smtClean="0"/>
              <a:t>アクセスが悪い</a:t>
            </a:r>
            <a:endParaRPr lang="en-US" altLang="ja-JP" dirty="0" smtClean="0"/>
          </a:p>
          <a:p>
            <a:r>
              <a:rPr lang="ja-JP" altLang="en-US" dirty="0" smtClean="0"/>
              <a:t>北側が日陰で涼しい！</a:t>
            </a:r>
            <a:endParaRPr lang="en-US" altLang="ja-JP" dirty="0" smtClean="0"/>
          </a:p>
          <a:p>
            <a:r>
              <a:rPr lang="ja-JP" altLang="en-US" dirty="0" smtClean="0"/>
              <a:t>整ってない自然な感じが自分のちっぽけさを教えてくれる</a:t>
            </a:r>
            <a:r>
              <a:rPr lang="en-US" altLang="ja-JP" dirty="0" smtClean="0"/>
              <a:t>…</a:t>
            </a:r>
            <a:r>
              <a:rPr lang="ja-JP" altLang="en-US" dirty="0" smtClean="0"/>
              <a:t>哲学</a:t>
            </a:r>
            <a:r>
              <a:rPr lang="en-US" altLang="ja-JP" dirty="0" smtClean="0"/>
              <a:t>…</a:t>
            </a:r>
          </a:p>
          <a:p>
            <a:r>
              <a:rPr lang="ja-JP" altLang="en-US" dirty="0" smtClean="0"/>
              <a:t>ボールがたまに飛んできて、スポーツしてる感がある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3128401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もっと素敵にするには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桜をもっと多くの人が</a:t>
            </a:r>
            <a:r>
              <a:rPr lang="ja-JP" altLang="en-US" dirty="0" smtClean="0"/>
              <a:t>楽しめる</a:t>
            </a:r>
            <a:r>
              <a:rPr kumimoji="1" lang="ja-JP" altLang="en-US" dirty="0" smtClean="0"/>
              <a:t>場所にしたい！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桜</a:t>
            </a:r>
            <a:r>
              <a:rPr lang="ja-JP" altLang="en-US" dirty="0" smtClean="0"/>
              <a:t>並木のところにベンチを増やす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桜並木の道をもっと舗装して歩きやすく</a:t>
            </a:r>
            <a:r>
              <a:rPr lang="ja-JP" altLang="en-US" dirty="0" smtClean="0"/>
              <a:t>する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方々からのアクセスをよくする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せっかく</a:t>
            </a:r>
            <a:r>
              <a:rPr kumimoji="1" lang="ja-JP" altLang="en-US" dirty="0" smtClean="0"/>
              <a:t>バックネット裏の下草をきれいに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9454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：日陰の適度さ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基本的に樹が多くて暗い、見通しづらい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←人が通らないというイメージがつく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←常緑樹のところは１年中暗い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←道が細くて樹が繁っているからますます暗い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桜並木、南東側は明るい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←桜並木は冬には陽が入る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←東側は日陰がほどよく快適な散歩ができる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←野球場のピッチ（？）自体には陽が当たるのでそこまで暗い印象はない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←適度な暗さが森林浴向き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223741317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：植え方の適切さ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桜</a:t>
            </a:r>
            <a:r>
              <a:rPr kumimoji="1" lang="ja-JP" altLang="en-US" dirty="0" smtClean="0"/>
              <a:t>並木、スタンド側は間隔的に</a:t>
            </a:r>
            <a:r>
              <a:rPr kumimoji="1" lang="ja-JP" altLang="en-US" dirty="0" err="1" smtClean="0"/>
              <a:t>良し</a:t>
            </a:r>
            <a:r>
              <a:rPr kumimoji="1" lang="ja-JP" altLang="en-US" dirty="0" smtClean="0"/>
              <a:t>（等間隔）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生え方が自然で樹に優しい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←コンクリート道路が歩くところを指定しているため、樹が生えているところに人が入らない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←踏圧の被害はほとんどない</a:t>
            </a:r>
            <a:endParaRPr lang="en-US" altLang="ja-JP" dirty="0" smtClean="0"/>
          </a:p>
          <a:p>
            <a:r>
              <a:rPr lang="ja-JP" altLang="en-US" dirty="0" smtClean="0"/>
              <a:t>雑多、荒れ気味な場所も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←南東、角の斜面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←樹の本数が多い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628314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800" dirty="0" smtClean="0"/>
              <a:t>評価軸</a:t>
            </a:r>
            <a:r>
              <a:rPr lang="en-US" altLang="ja-JP" sz="3800" dirty="0" smtClean="0"/>
              <a:t>A</a:t>
            </a:r>
            <a:r>
              <a:rPr lang="ja-JP" altLang="en-US" sz="3800" dirty="0" smtClean="0"/>
              <a:t>：場に対する景観のふさわしさ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“大学の隅”“花見の場所”としては</a:t>
            </a:r>
            <a:r>
              <a:rPr kumimoji="1" lang="ja-JP" altLang="en-US" dirty="0" err="1" smtClean="0"/>
              <a:t>良し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←樹が野球場という区画をつくっている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←構内のはずれで森林浴ができる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←サクラの存在が「花見をする」という目的を与え、歴史も感じさせる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“見られる野球場”としては良くない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←樹が繁っていて野球しているところが見えない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←一部荒れているなど手入れが中途半端で雑な印象を受ける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6283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：生物種の豊富さ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生物</a:t>
            </a:r>
            <a:r>
              <a:rPr lang="ja-JP" altLang="en-US" dirty="0" smtClean="0"/>
              <a:t>種は豊富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←表から見ても多い（面積に対し）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←他のエリアにない樹種が多い（ハリエンジュ、シダレザクラなど）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←鳥の声が聞こえる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←雑草も多いからそこに虫も多い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←本数が多い樹の種類がいくつもある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⇔人間少ない（笑）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266283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：体感温度の快適さ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冬は寒い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←樹が多く、日陰が多いため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←北西側は照葉樹</a:t>
            </a:r>
            <a:r>
              <a:rPr lang="en-US" altLang="ja-JP" dirty="0" smtClean="0"/>
              <a:t>…</a:t>
            </a:r>
            <a:r>
              <a:rPr lang="ja-JP" altLang="en-US" dirty="0" smtClean="0"/>
              <a:t>枝</a:t>
            </a:r>
            <a:r>
              <a:rPr lang="en-US" altLang="ja-JP" dirty="0" smtClean="0"/>
              <a:t>/</a:t>
            </a:r>
            <a:r>
              <a:rPr lang="ja-JP" altLang="en-US" dirty="0" smtClean="0"/>
              <a:t>樹が多いため寒々しい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夏は快適に涼しい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←並木は年中快適、特に夏の早朝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←サクラは夏には葉が繁るので日陰になり快適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風通し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6283149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：滞在性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sz="3300" dirty="0" smtClean="0"/>
              <a:t>滞在したくなる</a:t>
            </a:r>
            <a:endParaRPr kumimoji="1" lang="en-US" altLang="ja-JP" sz="3300" dirty="0" smtClean="0"/>
          </a:p>
          <a:p>
            <a:pPr>
              <a:buNone/>
            </a:pPr>
            <a:r>
              <a:rPr kumimoji="1" lang="ja-JP" altLang="en-US" dirty="0" smtClean="0"/>
              <a:t>←春はサクラが綺麗。木漏れ日が綺麗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←自然に包まれたようで落ち着く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←ベンチがいい！座るのも歩くのもよし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←ひとりになりたいとき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マニア根性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kumimoji="1" lang="ja-JP" altLang="en-US" sz="4700" dirty="0" smtClean="0"/>
              <a:t>通り過ぎてしまう</a:t>
            </a:r>
            <a:endParaRPr kumimoji="1" lang="en-US" altLang="ja-JP" sz="4700" dirty="0" smtClean="0"/>
          </a:p>
          <a:p>
            <a:pPr>
              <a:buNone/>
            </a:pPr>
            <a:r>
              <a:rPr lang="ja-JP" altLang="en-US" dirty="0" smtClean="0"/>
              <a:t>←春以外は寂しい。特に今は寒い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←裏の方は暗くて寒々しい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←図書館前はまだまし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4469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：季節感の有無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6186420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：サウンドスケープ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鳥の鳴き声</a:t>
            </a:r>
            <a:endParaRPr kumimoji="1" lang="en-US" altLang="ja-JP" dirty="0" smtClean="0"/>
          </a:p>
          <a:p>
            <a:r>
              <a:rPr kumimoji="1" lang="ja-JP" altLang="en-US" dirty="0" smtClean="0"/>
              <a:t>虫の鳴き声</a:t>
            </a:r>
            <a:endParaRPr kumimoji="1" lang="en-US" altLang="ja-JP" dirty="0" smtClean="0"/>
          </a:p>
          <a:p>
            <a:r>
              <a:rPr lang="ja-JP" altLang="en-US" dirty="0" smtClean="0"/>
              <a:t>樹のさざめき←風</a:t>
            </a:r>
            <a:endParaRPr lang="en-US" altLang="ja-JP" dirty="0" smtClean="0"/>
          </a:p>
          <a:p>
            <a:pPr>
              <a:buNone/>
            </a:pPr>
            <a:r>
              <a:rPr lang="ja-JP" altLang="en-US" sz="3900" dirty="0" smtClean="0"/>
              <a:t>⇒自然っぽい音が聞こえる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野球、ラグビー、テニスの練習の声</a:t>
            </a:r>
            <a:endParaRPr lang="en-US" altLang="ja-JP" dirty="0" smtClean="0"/>
          </a:p>
          <a:p>
            <a:r>
              <a:rPr lang="ja-JP" altLang="en-US" dirty="0" smtClean="0"/>
              <a:t>スポーツに興じる可愛い女の子の声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sz="4200" dirty="0" smtClean="0"/>
              <a:t>外</a:t>
            </a:r>
            <a:r>
              <a:rPr lang="ja-JP" altLang="en-US" sz="4200" dirty="0" smtClean="0"/>
              <a:t>の通りの車の音</a:t>
            </a:r>
            <a:r>
              <a:rPr lang="ja-JP" altLang="en-US" dirty="0" smtClean="0"/>
              <a:t>←樹があるおかげで若干緩和。もっとあってもいい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⇒プラスマイナスゼロ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861864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189</TotalTime>
  <Words>686</Words>
  <Application>Microsoft Office PowerPoint</Application>
  <PresentationFormat>画面に合わせる (4:3)</PresentationFormat>
  <Paragraphs>90</Paragraphs>
  <Slides>13</Slides>
  <Notes>0</Notes>
  <HiddenSlides>6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紅梅匂</vt:lpstr>
      <vt:lpstr>②野球場エリア</vt:lpstr>
      <vt:lpstr>評価軸A：日陰の適度さ</vt:lpstr>
      <vt:lpstr>評価軸A：植え方の適切さ</vt:lpstr>
      <vt:lpstr>評価軸A：場に対する景観のふさわしさ</vt:lpstr>
      <vt:lpstr>評価軸A：生物種の豊富さ</vt:lpstr>
      <vt:lpstr>評価軸A：体感温度の快適さ</vt:lpstr>
      <vt:lpstr>評価軸B：滞在性</vt:lpstr>
      <vt:lpstr>評価軸B：季節感の有無</vt:lpstr>
      <vt:lpstr>評価軸B：サウンドスケープ</vt:lpstr>
      <vt:lpstr>評価軸B：匂い</vt:lpstr>
      <vt:lpstr>評価軸B：外部との接続性</vt:lpstr>
      <vt:lpstr>その他の特色（個人的意見より）</vt:lpstr>
      <vt:lpstr>もっと素敵にするには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グループ名</dc:title>
  <dc:creator>g040911</dc:creator>
  <cp:lastModifiedBy>PECORA</cp:lastModifiedBy>
  <cp:revision>21</cp:revision>
  <dcterms:created xsi:type="dcterms:W3CDTF">2011-11-09T08:45:01Z</dcterms:created>
  <dcterms:modified xsi:type="dcterms:W3CDTF">2011-11-22T08:11:23Z</dcterms:modified>
</cp:coreProperties>
</file>