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58" r:id="rId9"/>
    <p:sldId id="265" r:id="rId10"/>
    <p:sldId id="267" r:id="rId11"/>
    <p:sldId id="264" r:id="rId1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9" autoAdjust="0"/>
    <p:restoredTop sz="94647" autoAdjust="0"/>
  </p:normalViewPr>
  <p:slideViewPr>
    <p:cSldViewPr snapToGrid="0" snapToObjects="1">
      <p:cViewPr>
        <p:scale>
          <a:sx n="70" d="100"/>
          <a:sy n="70" d="100"/>
        </p:scale>
        <p:origin x="-6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フリーフォーム 15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9526" y="5715017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>
              <a:alpha val="5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 rot="5400000">
            <a:off x="3306482" y="2907281"/>
            <a:ext cx="6855280" cy="1038095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-142908" y="0"/>
            <a:ext cx="7072362" cy="6858000"/>
          </a:xfrm>
          <a:prstGeom prst="rect">
            <a:avLst/>
          </a:prstGeom>
          <a:gradFill>
            <a:gsLst>
              <a:gs pos="93000">
                <a:srgbClr val="FFFFFF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43768" y="274640"/>
            <a:ext cx="1543032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590075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 flipV="1">
            <a:off x="9526" y="4295805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 flipV="1">
            <a:off x="0" y="-24"/>
            <a:ext cx="9144000" cy="514346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286388"/>
            <a:ext cx="7772400" cy="808050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286124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tint val="9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tint val="9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8258202" cy="798496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1571613"/>
            <a:ext cx="5111750" cy="4554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571613"/>
            <a:ext cx="3008313" cy="4554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3248"/>
            <a:ext cx="9144000" cy="143012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正方形/長方形 14"/>
          <p:cNvSpPr/>
          <p:nvPr/>
        </p:nvSpPr>
        <p:spPr bwMode="auto">
          <a:xfrm>
            <a:off x="0" y="3857628"/>
            <a:ext cx="9144000" cy="300037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5000">
                <a:schemeClr val="bg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gradFill>
                  <a:gsLst>
                    <a:gs pos="20000">
                      <a:schemeClr val="accent4"/>
                    </a:gs>
                    <a:gs pos="100000">
                      <a:schemeClr val="bg2"/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bg1"/>
          </a:solidFill>
          <a:ln w="76200" cap="sq">
            <a:solidFill>
              <a:srgbClr val="FFFFFF"/>
            </a:solidFill>
            <a:miter lim="800000"/>
          </a:ln>
          <a:effectLst>
            <a:outerShdw blurRad="76200" dist="76200" dir="27000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>
            <a:off x="2" y="714356"/>
            <a:ext cx="9143999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0" y="1071546"/>
            <a:ext cx="9144000" cy="578645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idx="1"/>
          </p:nvPr>
        </p:nvSpPr>
        <p:spPr>
          <a:xfrm>
            <a:off x="457200" y="1500175"/>
            <a:ext cx="8229600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baseline="0">
          <a:ln w="3175">
            <a:noFill/>
            <a:prstDash val="solid"/>
          </a:ln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effectLst>
            <a:outerShdw blurRad="127000" algn="tl" rotWithShape="0">
              <a:schemeClr val="tx1">
                <a:alpha val="7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5000"/>
        <a:buFont typeface="Wingdings"/>
        <a:buChar char="p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"/>
        <a:buChar char="p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"/>
        <a:buChar char="p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2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bg2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bg2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ja-JP" dirty="0">
                <a:effectLst/>
              </a:rPr>
              <a:t>９００番講堂前エリア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ja-JP" dirty="0" smtClean="0">
                <a:solidFill>
                  <a:schemeClr val="bg1"/>
                </a:solidFill>
              </a:rPr>
              <a:t>谷岡達郎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ja-JP" altLang="ja-JP" dirty="0" smtClean="0">
                <a:solidFill>
                  <a:schemeClr val="bg1"/>
                </a:solidFill>
              </a:rPr>
              <a:t>山田大貴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ja-JP" altLang="ja-JP" dirty="0" smtClean="0">
                <a:solidFill>
                  <a:schemeClr val="bg1"/>
                </a:solidFill>
              </a:rPr>
              <a:t>鍋島優輝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ja-JP" altLang="ja-JP" dirty="0" smtClean="0">
                <a:solidFill>
                  <a:schemeClr val="bg1"/>
                </a:solidFill>
              </a:rPr>
              <a:t>辰馬未沙子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ja-JP" altLang="ja-JP" dirty="0" smtClean="0">
                <a:solidFill>
                  <a:schemeClr val="bg1"/>
                </a:solidFill>
              </a:rPr>
              <a:t>柳原未奈</a:t>
            </a:r>
            <a:r>
              <a:rPr lang="ja-JP" altLang="en-US" dirty="0" smtClean="0">
                <a:solidFill>
                  <a:schemeClr val="bg1"/>
                </a:solidFill>
              </a:rPr>
              <a:t>　北祐樹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4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：管理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落ち葉が多すぎる</a:t>
            </a:r>
            <a:endParaRPr kumimoji="1" lang="en-US" altLang="ja-JP" dirty="0" smtClean="0"/>
          </a:p>
          <a:p>
            <a:r>
              <a:rPr lang="ja-JP" altLang="en-US" dirty="0" smtClean="0"/>
              <a:t>暗い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←木の枝が伸びすぎ？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81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もっと素敵にするには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オープンな感じにしよう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もっと明るく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ベンチやテーブル</a:t>
            </a:r>
            <a:r>
              <a:rPr lang="ja-JP" altLang="en-US" dirty="0" smtClean="0"/>
              <a:t>を増やす</a:t>
            </a:r>
            <a:endParaRPr lang="en-US" altLang="ja-JP" dirty="0" smtClean="0"/>
          </a:p>
          <a:p>
            <a:r>
              <a:rPr kumimoji="1" lang="ja-JP" altLang="en-US" dirty="0"/>
              <a:t>落ち葉を減らしたり</a:t>
            </a:r>
            <a:r>
              <a:rPr kumimoji="1" lang="ja-JP" altLang="en-US" dirty="0" smtClean="0"/>
              <a:t>、どかす</a:t>
            </a:r>
            <a:r>
              <a:rPr kumimoji="1" lang="ja-JP" altLang="en-US" smtClean="0"/>
              <a:t>などして通りやすくすべき</a:t>
            </a:r>
            <a:endParaRPr kumimoji="1"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1945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：日陰の適度さ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学生が使う場所としては・・・</a:t>
            </a:r>
            <a:endParaRPr kumimoji="1" lang="en-US" altLang="ja-JP" sz="4000" dirty="0" smtClean="0"/>
          </a:p>
          <a:p>
            <a:pPr lvl="1"/>
            <a:r>
              <a:rPr lang="ja-JP" altLang="en-US" sz="3600" dirty="0" smtClean="0"/>
              <a:t>暗い</a:t>
            </a:r>
            <a:endParaRPr lang="en-US" altLang="ja-JP" sz="3600" dirty="0" smtClean="0"/>
          </a:p>
          <a:p>
            <a:pPr lvl="1"/>
            <a:r>
              <a:rPr kumimoji="1" lang="ja-JP" altLang="en-US" sz="3600" dirty="0" smtClean="0"/>
              <a:t>冷たい</a:t>
            </a:r>
            <a:endParaRPr kumimoji="1" lang="en-US" altLang="ja-JP" sz="3600" dirty="0" smtClean="0"/>
          </a:p>
          <a:p>
            <a:r>
              <a:rPr lang="ja-JP" altLang="en-US" sz="4000" dirty="0"/>
              <a:t>背の高い樹が多い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25840" y="2536181"/>
            <a:ext cx="114641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印象</a:t>
            </a:r>
            <a:endParaRPr kumimoji="1" lang="ja-JP" altLang="en-US" sz="3600" dirty="0"/>
          </a:p>
        </p:txBody>
      </p:sp>
      <p:sp>
        <p:nvSpPr>
          <p:cNvPr id="5" name="右中かっこ 4"/>
          <p:cNvSpPr/>
          <p:nvPr/>
        </p:nvSpPr>
        <p:spPr>
          <a:xfrm>
            <a:off x="2838734" y="2183642"/>
            <a:ext cx="655093" cy="1228298"/>
          </a:xfrm>
          <a:prstGeom prst="rightBrace">
            <a:avLst>
              <a:gd name="adj1" fmla="val 8333"/>
              <a:gd name="adj2" fmla="val 5222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4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：植え方の適切さ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広い街路で、雰囲気が</a:t>
            </a:r>
            <a:r>
              <a:rPr kumimoji="1" lang="ja-JP" altLang="en-US" sz="3600" dirty="0" smtClean="0"/>
              <a:t>いい</a:t>
            </a:r>
            <a:endParaRPr kumimoji="1" lang="en-US" altLang="ja-JP" sz="3600" dirty="0" smtClean="0"/>
          </a:p>
          <a:p>
            <a:pPr marL="0" indent="0">
              <a:buNone/>
            </a:pPr>
            <a:endParaRPr kumimoji="1" lang="en-US" altLang="ja-JP" sz="3600" dirty="0" smtClean="0"/>
          </a:p>
          <a:p>
            <a:r>
              <a:rPr lang="ja-JP" altLang="en-US" sz="3600" dirty="0" smtClean="0"/>
              <a:t>樹が</a:t>
            </a:r>
            <a:r>
              <a:rPr lang="ja-JP" altLang="en-US" sz="3600" dirty="0"/>
              <a:t>多くて</a:t>
            </a:r>
            <a:r>
              <a:rPr lang="ja-JP" altLang="en-US" sz="3600" dirty="0" smtClean="0"/>
              <a:t>、</a:t>
            </a:r>
            <a:r>
              <a:rPr lang="en-US" altLang="ja-JP" sz="3600" dirty="0" smtClean="0"/>
              <a:t>900</a:t>
            </a:r>
            <a:r>
              <a:rPr lang="ja-JP" altLang="en-US" sz="3600" dirty="0" smtClean="0"/>
              <a:t>番講堂が</a:t>
            </a:r>
            <a:r>
              <a:rPr lang="ja-JP" altLang="en-US" sz="3600" dirty="0" smtClean="0"/>
              <a:t>見えない</a:t>
            </a:r>
            <a:endParaRPr lang="en-US" altLang="ja-JP" sz="3600" dirty="0" smtClean="0"/>
          </a:p>
          <a:p>
            <a:r>
              <a:rPr lang="ja-JP" altLang="en-US" sz="3600" dirty="0"/>
              <a:t>笹が</a:t>
            </a:r>
            <a:r>
              <a:rPr lang="ja-JP" altLang="en-US" sz="3600" dirty="0" smtClean="0"/>
              <a:t>多い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kumimoji="1" lang="ja-JP" altLang="en-US" sz="3600" dirty="0" smtClean="0"/>
              <a:t>自然な趣がある</a:t>
            </a:r>
            <a:endParaRPr kumimoji="1" lang="en-US" altLang="ja-JP" sz="3600" dirty="0" smtClean="0"/>
          </a:p>
          <a:p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800" dirty="0" smtClean="0"/>
              <a:t>評価軸</a:t>
            </a:r>
            <a:r>
              <a:rPr lang="en-US" altLang="ja-JP" sz="3800" dirty="0" smtClean="0"/>
              <a:t>A</a:t>
            </a:r>
            <a:r>
              <a:rPr lang="ja-JP" altLang="en-US" sz="3800" dirty="0" smtClean="0"/>
              <a:t>：場に対する景観のふさわしさ</a:t>
            </a:r>
            <a:endParaRPr kumimoji="1" lang="ja-JP" altLang="en-US" sz="3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暗いけど・・・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b="1" dirty="0" smtClean="0"/>
              <a:t>⇒</a:t>
            </a:r>
            <a:r>
              <a:rPr lang="ja-JP" altLang="en-US" sz="4000" dirty="0" smtClean="0"/>
              <a:t>荘厳</a:t>
            </a:r>
            <a:r>
              <a:rPr lang="ja-JP" altLang="en-US" sz="4000" dirty="0" smtClean="0"/>
              <a:t>・落ち着いている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：生物種の豊富さ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暗がりが好きな生物</a:t>
            </a:r>
            <a:endParaRPr kumimoji="1" lang="en-US" altLang="ja-JP" sz="4000" dirty="0" smtClean="0"/>
          </a:p>
          <a:p>
            <a:r>
              <a:rPr lang="ja-JP" altLang="en-US" sz="4000" dirty="0"/>
              <a:t>人はあまり利用</a:t>
            </a:r>
            <a:r>
              <a:rPr lang="ja-JP" altLang="en-US" sz="4000" dirty="0" smtClean="0"/>
              <a:t>しない</a:t>
            </a:r>
            <a:endParaRPr lang="en-US" altLang="ja-JP" sz="4000" dirty="0" smtClean="0"/>
          </a:p>
          <a:p>
            <a:r>
              <a:rPr lang="ja-JP" altLang="en-US" sz="4000" dirty="0" smtClean="0"/>
              <a:t>蚊・セミが代表的？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：体感温度の快適さ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sz="3600" dirty="0" smtClean="0"/>
              <a:t>涼しい</a:t>
            </a:r>
            <a:endParaRPr kumimoji="1" lang="en-US" altLang="ja-JP" sz="3600" dirty="0" smtClean="0"/>
          </a:p>
          <a:p>
            <a:pPr lvl="1"/>
            <a:r>
              <a:rPr kumimoji="1" lang="ja-JP" altLang="en-US" sz="3200" dirty="0" smtClean="0"/>
              <a:t>夏</a:t>
            </a:r>
            <a:endParaRPr kumimoji="1" lang="ja-JP" altLang="en-US" sz="3200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寒い・冷たい</a:t>
            </a:r>
            <a:endParaRPr kumimoji="1" lang="en-US" altLang="ja-JP" sz="3600" dirty="0" smtClean="0"/>
          </a:p>
          <a:p>
            <a:pPr lvl="1"/>
            <a:r>
              <a:rPr kumimoji="1" lang="ja-JP" altLang="en-US" sz="3200" dirty="0" smtClean="0"/>
              <a:t>冬</a:t>
            </a:r>
            <a:endParaRPr kumimoji="1" lang="en-US" altLang="ja-JP" sz="3200" dirty="0" smtClean="0"/>
          </a:p>
          <a:p>
            <a:pPr lvl="1"/>
            <a:r>
              <a:rPr lang="ja-JP" altLang="en-US" sz="3200" dirty="0"/>
              <a:t>夕方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：大きさ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高いだけでなく、枝が大きく広がっている</a:t>
            </a:r>
            <a:endParaRPr kumimoji="1" lang="en-US" altLang="ja-JP" dirty="0" smtClean="0"/>
          </a:p>
          <a:p>
            <a:r>
              <a:rPr lang="ja-JP" altLang="en-US" dirty="0"/>
              <a:t>全体的に大きい</a:t>
            </a:r>
            <a:r>
              <a:rPr lang="ja-JP" altLang="en-US" dirty="0" smtClean="0"/>
              <a:t>雰囲気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ケヤキ、クロマツ、スギ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18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：季節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花が</a:t>
            </a:r>
            <a:r>
              <a:rPr lang="ja-JP" altLang="en-US" dirty="0"/>
              <a:t>少ない</a:t>
            </a:r>
            <a:endParaRPr lang="en-US" altLang="ja-JP" dirty="0" smtClean="0"/>
          </a:p>
          <a:p>
            <a:r>
              <a:rPr kumimoji="1" lang="ja-JP" altLang="en-US" dirty="0" smtClean="0"/>
              <a:t>夏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蝉が</a:t>
            </a:r>
            <a:r>
              <a:rPr lang="ja-JP" altLang="en-US" dirty="0" smtClean="0"/>
              <a:t>多い。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葉が多く</a:t>
            </a:r>
            <a:r>
              <a:rPr kumimoji="1" lang="ja-JP" altLang="en-US" dirty="0" smtClean="0"/>
              <a:t>、木陰が多い。自然な感じ</a:t>
            </a:r>
            <a:endParaRPr kumimoji="1" lang="en-US" altLang="ja-JP" dirty="0" smtClean="0"/>
          </a:p>
          <a:p>
            <a:r>
              <a:rPr lang="ja-JP" altLang="en-US" dirty="0" smtClean="0"/>
              <a:t>秋</a:t>
            </a:r>
            <a:endParaRPr lang="en-US" altLang="ja-JP" dirty="0" smtClean="0"/>
          </a:p>
          <a:p>
            <a:pPr lvl="1"/>
            <a:r>
              <a:rPr lang="ja-JP" altLang="en-US" dirty="0"/>
              <a:t>プラタナス</a:t>
            </a:r>
            <a:r>
              <a:rPr lang="ja-JP" altLang="en-US" dirty="0" smtClean="0"/>
              <a:t>？の葉がいっぱい落ちる</a:t>
            </a:r>
            <a:endParaRPr lang="en-US" altLang="ja-JP" dirty="0" smtClean="0"/>
          </a:p>
          <a:p>
            <a:r>
              <a:rPr kumimoji="1" lang="ja-JP" altLang="en-US" dirty="0" smtClean="0"/>
              <a:t>冬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暗がり</a:t>
            </a:r>
            <a:r>
              <a:rPr lang="ja-JP" altLang="en-US" dirty="0" err="1"/>
              <a:t>な</a:t>
            </a:r>
            <a:r>
              <a:rPr lang="ja-JP" altLang="en-US" dirty="0"/>
              <a:t>イメージ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446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：利用しやすさ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ベンチが使い</a:t>
            </a:r>
            <a:r>
              <a:rPr lang="ja-JP" altLang="en-US" dirty="0" smtClean="0"/>
              <a:t>ずらい</a:t>
            </a:r>
            <a:endParaRPr lang="en-US" altLang="ja-JP" dirty="0" smtClean="0"/>
          </a:p>
          <a:p>
            <a:r>
              <a:rPr kumimoji="1" lang="ja-JP" altLang="en-US" dirty="0" smtClean="0"/>
              <a:t>夏は蚊が多い</a:t>
            </a:r>
            <a:endParaRPr kumimoji="1" lang="en-US" altLang="ja-JP" dirty="0" smtClean="0"/>
          </a:p>
          <a:p>
            <a:r>
              <a:rPr lang="ja-JP" altLang="en-US" dirty="0"/>
              <a:t>歩くときに</a:t>
            </a:r>
            <a:r>
              <a:rPr lang="ja-JP" altLang="en-US" dirty="0" smtClean="0"/>
              <a:t>、邪魔な樹がある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618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松風">
  <a:themeElements>
    <a:clrScheme name="松風">
      <a:dk1>
        <a:sysClr val="windowText" lastClr="000000"/>
      </a:dk1>
      <a:lt1>
        <a:sysClr val="window" lastClr="FFFFFF"/>
      </a:lt1>
      <a:dk2>
        <a:srgbClr val="0F2305"/>
      </a:dk2>
      <a:lt2>
        <a:srgbClr val="7DAA50"/>
      </a:lt2>
      <a:accent1>
        <a:srgbClr val="B94B2D"/>
      </a:accent1>
      <a:accent2>
        <a:srgbClr val="B95F91"/>
      </a:accent2>
      <a:accent3>
        <a:srgbClr val="C8AF3C"/>
      </a:accent3>
      <a:accent4>
        <a:srgbClr val="3C643C"/>
      </a:accent4>
      <a:accent5>
        <a:srgbClr val="8264AA"/>
      </a:accent5>
      <a:accent6>
        <a:srgbClr val="D29B46"/>
      </a:accent6>
      <a:hlink>
        <a:srgbClr val="0000FE"/>
      </a:hlink>
      <a:folHlink>
        <a:srgbClr val="800080"/>
      </a:folHlink>
    </a:clrScheme>
    <a:fontScheme name="松風">
      <a:majorFont>
        <a:latin typeface="Gill Sans MT"/>
        <a:ea typeface=""/>
        <a:cs typeface=""/>
        <a:font script="Jpan" typeface="HGｺﾞｼｯｸE"/>
        <a:font script="Hang" typeface="HY헤드라인 M"/>
        <a:font script="Hans" typeface="方正姚体"/>
        <a:font script="Hant" typeface="標楷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olas"/>
        <a:ea typeface=""/>
        <a:cs typeface=""/>
        <a:font script="Jpan" typeface="HGｺﾞｼｯｸE"/>
        <a:font script="Hang" typeface="맑은 고딕"/>
        <a:font script="Hans" typeface="宋体"/>
        <a:font script="Hant" typeface="新細明體"/>
        <a:font script="Arab" typeface="Tahoma"/>
        <a:font script="Hebr" typeface="Tahoma"/>
        <a:font script="Thai" typeface="Dillen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松風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38000"/>
                <a:lum val="92000"/>
              </a:schemeClr>
            </a:gs>
            <a:gs pos="20000">
              <a:schemeClr val="phClr">
                <a:sat val="44000"/>
                <a:lum val="80000"/>
              </a:schemeClr>
            </a:gs>
            <a:gs pos="100000">
              <a:schemeClr val="phClr">
                <a:sat val="56000"/>
                <a:lum val="54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6350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857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50800" dist="50800" dir="5400000" algn="tl" rotWithShape="0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17100000"/>
            </a:lightRig>
          </a:scene3d>
          <a:sp3d>
            <a:bevelT w="165100" h="254000"/>
            <a:bevelB w="165100" h="2540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40000"/>
              </a:schemeClr>
            </a:gs>
            <a:gs pos="53000">
              <a:schemeClr val="phClr">
                <a:shade val="5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7000"/>
                <a:satMod val="160000"/>
              </a:schemeClr>
              <a:schemeClr val="phClr">
                <a:tint val="95000"/>
                <a:satMod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Wind in the Pines</Template>
  <TotalTime>126</TotalTime>
  <Words>244</Words>
  <Application>Microsoft Office PowerPoint</Application>
  <PresentationFormat>画面に合わせる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松風</vt:lpstr>
      <vt:lpstr>９００番講堂前エリア</vt:lpstr>
      <vt:lpstr>評価軸A：日陰の適度さ</vt:lpstr>
      <vt:lpstr>評価軸A：植え方の適切さ</vt:lpstr>
      <vt:lpstr>評価軸A：場に対する景観のふさわしさ</vt:lpstr>
      <vt:lpstr>評価軸A：生物種の豊富さ</vt:lpstr>
      <vt:lpstr>評価軸A：体感温度の快適さ</vt:lpstr>
      <vt:lpstr>評価軸B：大きさ</vt:lpstr>
      <vt:lpstr>評価軸B：季節</vt:lpstr>
      <vt:lpstr>評価軸B：利用しやすさ</vt:lpstr>
      <vt:lpstr>評価軸B：管理</vt:lpstr>
      <vt:lpstr>もっと素敵にするには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グループ名</dc:title>
  <dc:creator>g040911</dc:creator>
  <cp:lastModifiedBy>KITA</cp:lastModifiedBy>
  <cp:revision>15</cp:revision>
  <dcterms:created xsi:type="dcterms:W3CDTF">2011-11-09T08:45:01Z</dcterms:created>
  <dcterms:modified xsi:type="dcterms:W3CDTF">2011-11-22T08:17:12Z</dcterms:modified>
</cp:coreProperties>
</file>