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5" r:id="rId9"/>
    <p:sldId id="266" r:id="rId10"/>
    <p:sldId id="267" r:id="rId11"/>
    <p:sldId id="263" r:id="rId12"/>
    <p:sldId id="264" r:id="rId1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47" autoAdjust="0"/>
  </p:normalViewPr>
  <p:slideViewPr>
    <p:cSldViewPr snapToGrid="0" snapToObjects="1">
      <p:cViewPr varScale="1">
        <p:scale>
          <a:sx n="73" d="100"/>
          <a:sy n="73" d="100"/>
        </p:scale>
        <p:origin x="-10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7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83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3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87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93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88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99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08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3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52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7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ja-JP" dirty="0"/>
              <a:t>矢内原公園エリア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12817"/>
          </a:xfrm>
        </p:spPr>
        <p:txBody>
          <a:bodyPr/>
          <a:lstStyle/>
          <a:p>
            <a:r>
              <a:rPr lang="ja-JP" altLang="ja-JP" dirty="0" smtClean="0"/>
              <a:t>井上奈津</a:t>
            </a:r>
            <a:r>
              <a:rPr lang="ja-JP" altLang="ja-JP" dirty="0"/>
              <a:t>美、山口和馬、松田崇</a:t>
            </a:r>
            <a:r>
              <a:rPr lang="ja-JP" altLang="ja-JP" dirty="0" smtClean="0"/>
              <a:t>、</a:t>
            </a:r>
            <a:endParaRPr lang="en-US" altLang="ja-JP" dirty="0" smtClean="0"/>
          </a:p>
          <a:p>
            <a:r>
              <a:rPr lang="ja-JP" altLang="ja-JP" dirty="0" smtClean="0"/>
              <a:t>木原</a:t>
            </a:r>
            <a:r>
              <a:rPr lang="ja-JP" altLang="ja-JP" dirty="0"/>
              <a:t>琢弥</a:t>
            </a:r>
            <a:r>
              <a:rPr lang="ja-JP" altLang="ja-JP" dirty="0" smtClean="0"/>
              <a:t>、</a:t>
            </a:r>
            <a:r>
              <a:rPr lang="ja-JP" altLang="en-US" dirty="0" smtClean="0"/>
              <a:t>森翔瑚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743448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④：影の薄さ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168434"/>
            <a:ext cx="8229600" cy="3957729"/>
          </a:xfrm>
        </p:spPr>
        <p:txBody>
          <a:bodyPr/>
          <a:lstStyle/>
          <a:p>
            <a:r>
              <a:rPr lang="ja-JP" altLang="en-US" dirty="0"/>
              <a:t>知名度</a:t>
            </a:r>
            <a:r>
              <a:rPr lang="ja-JP" altLang="en-US" dirty="0" smtClean="0"/>
              <a:t>低い</a:t>
            </a:r>
            <a:endParaRPr lang="en-US" altLang="ja-JP" dirty="0" smtClean="0"/>
          </a:p>
          <a:p>
            <a:r>
              <a:rPr lang="ja-JP" altLang="en-US" dirty="0"/>
              <a:t>行った</a:t>
            </a:r>
            <a:r>
              <a:rPr kumimoji="1" lang="ja-JP" altLang="en-US" dirty="0" smtClean="0"/>
              <a:t>こと</a:t>
            </a:r>
            <a:r>
              <a:rPr kumimoji="1" lang="ja-JP" altLang="en-US" dirty="0"/>
              <a:t>ない人が</a:t>
            </a:r>
            <a:r>
              <a:rPr kumimoji="1" lang="ja-JP" altLang="en-US" dirty="0" smtClean="0"/>
              <a:t>多い</a:t>
            </a:r>
            <a:endParaRPr kumimoji="1" lang="en-US" altLang="ja-JP" dirty="0" smtClean="0"/>
          </a:p>
          <a:p>
            <a:r>
              <a:rPr lang="ja-JP" altLang="en-US" dirty="0"/>
              <a:t>公園として認識されて</a:t>
            </a:r>
            <a:r>
              <a:rPr lang="ja-JP" altLang="en-US" dirty="0" smtClean="0"/>
              <a:t>ない</a:t>
            </a:r>
            <a:endParaRPr lang="en-US" altLang="ja-JP" dirty="0" smtClean="0"/>
          </a:p>
          <a:p>
            <a:r>
              <a:rPr kumimoji="1" lang="ja-JP" altLang="en-US" dirty="0"/>
              <a:t>単なる</a:t>
            </a:r>
            <a:r>
              <a:rPr kumimoji="1" lang="ja-JP" altLang="en-US" dirty="0" smtClean="0"/>
              <a:t>空間（使われてない）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04011" y="1104129"/>
            <a:ext cx="4036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 smtClean="0"/>
              <a:t>影は薄い</a:t>
            </a:r>
            <a:endParaRPr kumimoji="1" lang="ja-JP" altLang="en-US" sz="7200" b="1" dirty="0"/>
          </a:p>
        </p:txBody>
      </p:sp>
      <p:sp>
        <p:nvSpPr>
          <p:cNvPr id="5" name="スマイル 4"/>
          <p:cNvSpPr/>
          <p:nvPr/>
        </p:nvSpPr>
        <p:spPr>
          <a:xfrm>
            <a:off x="265415" y="4012803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スマイル 5"/>
          <p:cNvSpPr/>
          <p:nvPr/>
        </p:nvSpPr>
        <p:spPr>
          <a:xfrm>
            <a:off x="265415" y="3439951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スマイル 6"/>
          <p:cNvSpPr/>
          <p:nvPr/>
        </p:nvSpPr>
        <p:spPr>
          <a:xfrm>
            <a:off x="195549" y="2708760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スマイル 7"/>
          <p:cNvSpPr/>
          <p:nvPr/>
        </p:nvSpPr>
        <p:spPr>
          <a:xfrm>
            <a:off x="195550" y="2168434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42193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その他の特色（個人的意見より）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香り（嗅覚）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（サウンドスケープのノリ）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/>
              <a:t>↓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そもそも香りがしない（悪くはない）</a:t>
            </a:r>
            <a:endParaRPr lang="en-US" altLang="ja-JP" sz="4800" dirty="0" smtClean="0"/>
          </a:p>
        </p:txBody>
      </p:sp>
    </p:spTree>
    <p:extLst>
      <p:ext uri="{BB962C8B-B14F-4D97-AF65-F5344CB8AC3E}">
        <p14:creationId xmlns:p14="http://schemas.microsoft.com/office/powerpoint/2010/main" val="3128401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もっと素敵にするには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0"/>
            <a:ext cx="8360229" cy="4525963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ギャップを維持する（生物多様性を保持）</a:t>
            </a:r>
            <a:endParaRPr kumimoji="1" lang="en-US" altLang="ja-JP" dirty="0" smtClean="0"/>
          </a:p>
          <a:p>
            <a:r>
              <a:rPr lang="ja-JP" altLang="en-US" dirty="0" smtClean="0"/>
              <a:t>街灯を増やして明るくする（近づきやすくする）</a:t>
            </a:r>
            <a:endParaRPr lang="en-US" altLang="ja-JP" dirty="0" smtClean="0"/>
          </a:p>
          <a:p>
            <a:r>
              <a:rPr lang="ja-JP" altLang="en-US" dirty="0" smtClean="0"/>
              <a:t>蚊を駆除する（夏過ごしやすくする）</a:t>
            </a:r>
            <a:endParaRPr lang="en-US" altLang="ja-JP" dirty="0" smtClean="0"/>
          </a:p>
          <a:p>
            <a:r>
              <a:rPr lang="ja-JP" altLang="en-US" dirty="0"/>
              <a:t>落葉樹を</a:t>
            </a:r>
            <a:r>
              <a:rPr lang="ja-JP" altLang="en-US" dirty="0" smtClean="0"/>
              <a:t>植える（季節感を出す）</a:t>
            </a:r>
            <a:endParaRPr lang="en-US" altLang="ja-JP" dirty="0" smtClean="0"/>
          </a:p>
          <a:p>
            <a:r>
              <a:rPr lang="ja-JP" altLang="en-US" dirty="0"/>
              <a:t>巣箱を</a:t>
            </a:r>
            <a:r>
              <a:rPr lang="ja-JP" altLang="en-US" dirty="0" smtClean="0"/>
              <a:t>つける（カラス以外の鳥を増やす）</a:t>
            </a:r>
            <a:endParaRPr lang="en-US" altLang="ja-JP" dirty="0" smtClean="0"/>
          </a:p>
          <a:p>
            <a:r>
              <a:rPr lang="ja-JP" altLang="en-US" dirty="0"/>
              <a:t>下草を</a:t>
            </a:r>
            <a:r>
              <a:rPr lang="ja-JP" altLang="en-US" dirty="0" smtClean="0"/>
              <a:t>植える（明るい雰囲気づくり）</a:t>
            </a:r>
            <a:endParaRPr lang="en-US" altLang="ja-JP" dirty="0" smtClean="0"/>
          </a:p>
          <a:p>
            <a:r>
              <a:rPr lang="ja-JP" altLang="en-US" dirty="0" smtClean="0"/>
              <a:t>開けた場所や芝生エリアを作る（ベンチに座る以外のすることを作る）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54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：日陰の適度さ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8945" y="2618510"/>
            <a:ext cx="5805055" cy="350765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常緑広葉樹が多い。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木が低く、横に広がっている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ギャップのある場所は明るい</a:t>
            </a:r>
            <a:endParaRPr lang="en-US" altLang="ja-JP" dirty="0" smtClean="0"/>
          </a:p>
          <a:p>
            <a:r>
              <a:rPr kumimoji="1" lang="ja-JP" altLang="en-US" dirty="0" smtClean="0"/>
              <a:t>使用者によって判断が異なる</a:t>
            </a:r>
            <a:endParaRPr kumimoji="1" lang="ja-JP" altLang="en-US" dirty="0"/>
          </a:p>
        </p:txBody>
      </p:sp>
      <p:sp>
        <p:nvSpPr>
          <p:cNvPr id="4" name="上下矢印 3"/>
          <p:cNvSpPr/>
          <p:nvPr/>
        </p:nvSpPr>
        <p:spPr>
          <a:xfrm>
            <a:off x="5424450" y="3889169"/>
            <a:ext cx="431074" cy="940525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1235032"/>
            <a:ext cx="8072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dirty="0" smtClean="0"/>
              <a:t>全体的にやや暗い</a:t>
            </a:r>
            <a:endParaRPr kumimoji="1" lang="ja-JP" altLang="en-US" sz="7200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692726" y="2618510"/>
            <a:ext cx="2396837" cy="1399308"/>
          </a:xfrm>
          <a:prstGeom prst="wedgeRoundRectCallout">
            <a:avLst>
              <a:gd name="adj1" fmla="val 69340"/>
              <a:gd name="adj2" fmla="val 2091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/>
              <a:t>暗い</a:t>
            </a:r>
            <a:endParaRPr kumimoji="1" lang="ja-JP" altLang="en-US" sz="5400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692725" y="4995950"/>
            <a:ext cx="2396837" cy="1399308"/>
          </a:xfrm>
          <a:prstGeom prst="wedgeRoundRectCallout">
            <a:avLst>
              <a:gd name="adj1" fmla="val 69340"/>
              <a:gd name="adj2" fmla="val 2091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/>
              <a:t>明るい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237413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：植え方の適切さ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7637"/>
            <a:ext cx="8388626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7200" dirty="0" smtClean="0"/>
              <a:t>全面的に適切</a:t>
            </a:r>
            <a:r>
              <a:rPr lang="en-US" altLang="ja-JP" sz="7200" dirty="0" smtClean="0"/>
              <a:t>!!</a:t>
            </a:r>
            <a:endParaRPr lang="en-US" altLang="ja-JP" sz="7200" dirty="0"/>
          </a:p>
          <a:p>
            <a:r>
              <a:rPr lang="ja-JP" altLang="en-US" dirty="0" smtClean="0"/>
              <a:t>木</a:t>
            </a:r>
            <a:r>
              <a:rPr kumimoji="1" lang="ja-JP" altLang="en-US" dirty="0" smtClean="0"/>
              <a:t>は多いけど木の間の距離は十分</a:t>
            </a:r>
            <a:endParaRPr kumimoji="1" lang="en-US" altLang="ja-JP" dirty="0" smtClean="0"/>
          </a:p>
          <a:p>
            <a:r>
              <a:rPr kumimoji="1" lang="ja-JP" altLang="en-US" dirty="0" smtClean="0"/>
              <a:t>舗装が少ない</a:t>
            </a:r>
            <a:endParaRPr kumimoji="1" lang="en-US" altLang="ja-JP" dirty="0" smtClean="0"/>
          </a:p>
          <a:p>
            <a:r>
              <a:rPr lang="ja-JP" altLang="en-US" dirty="0"/>
              <a:t>枝打ちが</a:t>
            </a:r>
            <a:r>
              <a:rPr lang="ja-JP" altLang="en-US" dirty="0" smtClean="0"/>
              <a:t>少ない</a:t>
            </a:r>
            <a:endParaRPr kumimoji="1" lang="en-US" altLang="ja-JP" dirty="0" smtClean="0"/>
          </a:p>
          <a:p>
            <a:r>
              <a:rPr lang="ja-JP" altLang="en-US" sz="3000" dirty="0" smtClean="0"/>
              <a:t>木の密度はやや高いが、公園なので許容範囲</a:t>
            </a:r>
            <a:endParaRPr lang="en-US" altLang="ja-JP" sz="3000" dirty="0" smtClean="0"/>
          </a:p>
          <a:p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69128" y="5902035"/>
            <a:ext cx="4516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/>
              <a:t>自然に近い</a:t>
            </a:r>
            <a:r>
              <a:rPr lang="ja-JP" altLang="en-US" sz="3600" dirty="0" smtClean="0"/>
              <a:t>状態！</a:t>
            </a:r>
            <a:endParaRPr lang="ja-JP" altLang="en-US" sz="3600" dirty="0"/>
          </a:p>
        </p:txBody>
      </p:sp>
      <p:sp>
        <p:nvSpPr>
          <p:cNvPr id="5" name="下矢印 4"/>
          <p:cNvSpPr/>
          <p:nvPr/>
        </p:nvSpPr>
        <p:spPr>
          <a:xfrm>
            <a:off x="4308762" y="4959927"/>
            <a:ext cx="595746" cy="9421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800" dirty="0" smtClean="0"/>
              <a:t>評価軸</a:t>
            </a:r>
            <a:r>
              <a:rPr lang="en-US" altLang="ja-JP" sz="3800" dirty="0" smtClean="0"/>
              <a:t>A</a:t>
            </a:r>
            <a:r>
              <a:rPr lang="ja-JP" altLang="en-US" sz="3800" dirty="0" smtClean="0"/>
              <a:t>：場に対する景観のふさわしさ</a:t>
            </a:r>
            <a:endParaRPr kumimoji="1" lang="ja-JP" altLang="en-US" sz="3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57745" y="2479965"/>
            <a:ext cx="7329054" cy="3646198"/>
          </a:xfrm>
        </p:spPr>
        <p:txBody>
          <a:bodyPr>
            <a:normAutofit fontScale="92500"/>
          </a:bodyPr>
          <a:lstStyle/>
          <a:p>
            <a:r>
              <a:rPr lang="ja-JP" altLang="en-US" dirty="0" smtClean="0"/>
              <a:t>静か</a:t>
            </a:r>
            <a:r>
              <a:rPr lang="ja-JP" altLang="en-US" dirty="0"/>
              <a:t>で落ち着ける場所として</a:t>
            </a:r>
            <a:r>
              <a:rPr lang="ja-JP" altLang="en-US" dirty="0" smtClean="0"/>
              <a:t>適切</a:t>
            </a:r>
            <a:endParaRPr lang="en-US" altLang="ja-JP" dirty="0" smtClean="0"/>
          </a:p>
          <a:p>
            <a:r>
              <a:rPr lang="ja-JP" altLang="en-US" dirty="0" smtClean="0"/>
              <a:t>リフレッシュ</a:t>
            </a:r>
            <a:r>
              <a:rPr lang="ja-JP" altLang="en-US" dirty="0"/>
              <a:t>する場として</a:t>
            </a:r>
            <a:r>
              <a:rPr lang="ja-JP" altLang="en-US" dirty="0" smtClean="0"/>
              <a:t>適切</a:t>
            </a:r>
            <a:endParaRPr lang="en-US" altLang="ja-JP" dirty="0" smtClean="0"/>
          </a:p>
          <a:p>
            <a:r>
              <a:rPr lang="ja-JP" altLang="en-US" dirty="0" smtClean="0"/>
              <a:t>人工的</a:t>
            </a:r>
            <a:r>
              <a:rPr lang="ja-JP" altLang="en-US" dirty="0"/>
              <a:t>なコミュプラとの対比が</a:t>
            </a:r>
            <a:r>
              <a:rPr lang="ja-JP" altLang="en-US" dirty="0" smtClean="0"/>
              <a:t>いい</a:t>
            </a:r>
            <a:endParaRPr lang="en-US" altLang="ja-JP" dirty="0" smtClean="0"/>
          </a:p>
          <a:p>
            <a:r>
              <a:rPr kumimoji="1" lang="ja-JP" altLang="en-US" dirty="0"/>
              <a:t>整いすぎた都会のようでなくて</a:t>
            </a:r>
            <a:r>
              <a:rPr kumimoji="1" lang="ja-JP" altLang="en-US" dirty="0" smtClean="0"/>
              <a:t>休みやすい</a:t>
            </a:r>
            <a:endParaRPr kumimoji="1" lang="en-US" altLang="ja-JP" dirty="0" smtClean="0"/>
          </a:p>
          <a:p>
            <a:r>
              <a:rPr lang="ja-JP" altLang="en-US" dirty="0"/>
              <a:t>図書館にいる人が見る景観として</a:t>
            </a:r>
            <a:r>
              <a:rPr lang="ja-JP" altLang="en-US" dirty="0" smtClean="0"/>
              <a:t>も良い</a:t>
            </a:r>
            <a:endParaRPr lang="en-US" altLang="ja-JP" dirty="0" smtClean="0"/>
          </a:p>
          <a:p>
            <a:r>
              <a:rPr lang="ja-JP" altLang="en-US" dirty="0" smtClean="0"/>
              <a:t>わいわい</a:t>
            </a:r>
            <a:r>
              <a:rPr lang="ja-JP" altLang="en-US" dirty="0"/>
              <a:t>騒ぐには向いていない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06435" y="1136070"/>
            <a:ext cx="3089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dirty="0" smtClean="0"/>
              <a:t>適切</a:t>
            </a:r>
            <a:r>
              <a:rPr kumimoji="1" lang="en-US" altLang="ja-JP" sz="7200" dirty="0" smtClean="0"/>
              <a:t>!!</a:t>
            </a:r>
            <a:endParaRPr kumimoji="1" lang="ja-JP" altLang="en-US" sz="7200" dirty="0"/>
          </a:p>
        </p:txBody>
      </p:sp>
      <p:sp>
        <p:nvSpPr>
          <p:cNvPr id="5" name="スマイル 4"/>
          <p:cNvSpPr/>
          <p:nvPr/>
        </p:nvSpPr>
        <p:spPr>
          <a:xfrm>
            <a:off x="893617" y="2509588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スマイル 5"/>
          <p:cNvSpPr/>
          <p:nvPr/>
        </p:nvSpPr>
        <p:spPr>
          <a:xfrm>
            <a:off x="893615" y="5211218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スマイル 6"/>
          <p:cNvSpPr/>
          <p:nvPr/>
        </p:nvSpPr>
        <p:spPr>
          <a:xfrm>
            <a:off x="893617" y="3049914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スマイル 7"/>
          <p:cNvSpPr/>
          <p:nvPr/>
        </p:nvSpPr>
        <p:spPr>
          <a:xfrm>
            <a:off x="893616" y="3590240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スマイル 8"/>
          <p:cNvSpPr/>
          <p:nvPr/>
        </p:nvSpPr>
        <p:spPr>
          <a:xfrm>
            <a:off x="893617" y="4130566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スマイル 9"/>
          <p:cNvSpPr/>
          <p:nvPr/>
        </p:nvSpPr>
        <p:spPr>
          <a:xfrm>
            <a:off x="893617" y="4670892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：生物種の豊富さ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86690" y="2505715"/>
            <a:ext cx="7800109" cy="3603161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他のエリアに比べれば木の種類が多い</a:t>
            </a:r>
            <a:endParaRPr kumimoji="1" lang="en-US" altLang="ja-JP" dirty="0" smtClean="0"/>
          </a:p>
          <a:p>
            <a:r>
              <a:rPr lang="ja-JP" altLang="en-US" dirty="0"/>
              <a:t>舗装が少なくて土が</a:t>
            </a:r>
            <a:r>
              <a:rPr lang="ja-JP" altLang="en-US" dirty="0" smtClean="0"/>
              <a:t>多い→生物種が多い</a:t>
            </a:r>
            <a:endParaRPr lang="en-US" altLang="ja-JP" dirty="0" smtClean="0"/>
          </a:p>
          <a:p>
            <a:r>
              <a:rPr lang="ja-JP" altLang="en-US" dirty="0" smtClean="0"/>
              <a:t>ギャップ</a:t>
            </a:r>
            <a:r>
              <a:rPr lang="ja-JP" altLang="en-US" dirty="0"/>
              <a:t>のある所は豊富</a:t>
            </a:r>
            <a:r>
              <a:rPr lang="ja-JP" altLang="en-US" dirty="0" smtClean="0"/>
              <a:t>らしい</a:t>
            </a:r>
            <a:endParaRPr lang="en-US" altLang="ja-JP" dirty="0" smtClean="0"/>
          </a:p>
          <a:p>
            <a:r>
              <a:rPr lang="ja-JP" altLang="en-US" dirty="0"/>
              <a:t>常緑樹ばかりで落葉樹は</a:t>
            </a:r>
            <a:r>
              <a:rPr lang="ja-JP" altLang="en-US" dirty="0" smtClean="0"/>
              <a:t>少ない</a:t>
            </a:r>
            <a:endParaRPr lang="en-US" altLang="ja-JP" dirty="0" smtClean="0"/>
          </a:p>
          <a:p>
            <a:r>
              <a:rPr kumimoji="1" lang="ja-JP" altLang="en-US" dirty="0"/>
              <a:t>鳥は</a:t>
            </a:r>
            <a:r>
              <a:rPr kumimoji="1" lang="ja-JP" altLang="en-US" dirty="0" smtClean="0"/>
              <a:t>少ない。カラスしかいない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光が届かない場所は種類が少ない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25236" y="1153965"/>
            <a:ext cx="7079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dirty="0" smtClean="0"/>
              <a:t>比較的豊富</a:t>
            </a:r>
            <a:endParaRPr kumimoji="1" lang="ja-JP" altLang="en-US" sz="7200" dirty="0"/>
          </a:p>
        </p:txBody>
      </p:sp>
      <p:sp>
        <p:nvSpPr>
          <p:cNvPr id="5" name="スマイル 4"/>
          <p:cNvSpPr/>
          <p:nvPr/>
        </p:nvSpPr>
        <p:spPr>
          <a:xfrm>
            <a:off x="457198" y="2505715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スマイル 5"/>
          <p:cNvSpPr/>
          <p:nvPr/>
        </p:nvSpPr>
        <p:spPr>
          <a:xfrm>
            <a:off x="457200" y="3046041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スマイル 6"/>
          <p:cNvSpPr/>
          <p:nvPr/>
        </p:nvSpPr>
        <p:spPr>
          <a:xfrm>
            <a:off x="457199" y="3586367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スマイル 7"/>
          <p:cNvSpPr/>
          <p:nvPr/>
        </p:nvSpPr>
        <p:spPr>
          <a:xfrm>
            <a:off x="457197" y="5363618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スマイル 8"/>
          <p:cNvSpPr/>
          <p:nvPr/>
        </p:nvSpPr>
        <p:spPr>
          <a:xfrm>
            <a:off x="457200" y="4823292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スマイル 9"/>
          <p:cNvSpPr/>
          <p:nvPr/>
        </p:nvSpPr>
        <p:spPr>
          <a:xfrm>
            <a:off x="457200" y="4282966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：体感温度の快適さ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46218"/>
            <a:ext cx="8229600" cy="3479945"/>
          </a:xfrm>
        </p:spPr>
        <p:txBody>
          <a:bodyPr/>
          <a:lstStyle/>
          <a:p>
            <a:r>
              <a:rPr lang="ja-JP" altLang="en-US" dirty="0" smtClean="0"/>
              <a:t>夏は涼しいけど冬は寒い。</a:t>
            </a:r>
            <a:endParaRPr lang="en-US" altLang="ja-JP" dirty="0" smtClean="0"/>
          </a:p>
          <a:p>
            <a:r>
              <a:rPr kumimoji="1" lang="ja-JP" altLang="en-US" dirty="0" smtClean="0"/>
              <a:t>樹木の密度が低いので冬暖かいけど少ない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1108364"/>
            <a:ext cx="8409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dirty="0" smtClean="0"/>
              <a:t>季節差が大きい</a:t>
            </a:r>
            <a:endParaRPr kumimoji="1" lang="ja-JP" altLang="en-US" sz="7200" dirty="0"/>
          </a:p>
        </p:txBody>
      </p:sp>
      <p:sp>
        <p:nvSpPr>
          <p:cNvPr id="5" name="スマイル 4"/>
          <p:cNvSpPr/>
          <p:nvPr/>
        </p:nvSpPr>
        <p:spPr>
          <a:xfrm>
            <a:off x="187036" y="2646218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スマイル 5"/>
          <p:cNvSpPr/>
          <p:nvPr/>
        </p:nvSpPr>
        <p:spPr>
          <a:xfrm>
            <a:off x="187035" y="3186544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B①</a:t>
            </a:r>
            <a:r>
              <a:rPr kumimoji="1" lang="ja-JP" altLang="en-US" dirty="0" smtClean="0"/>
              <a:t>：美観・季節感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2531483"/>
            <a:ext cx="8229600" cy="3948823"/>
          </a:xfrm>
        </p:spPr>
        <p:txBody>
          <a:bodyPr/>
          <a:lstStyle/>
          <a:p>
            <a:r>
              <a:rPr kumimoji="1" lang="ja-JP" altLang="en-US" dirty="0" smtClean="0"/>
              <a:t>落葉樹で四季の変化を感じる</a:t>
            </a:r>
            <a:r>
              <a:rPr lang="ja-JP" altLang="en-US" dirty="0"/>
              <a:t>が</a:t>
            </a:r>
            <a:r>
              <a:rPr lang="ja-JP" altLang="en-US" dirty="0" smtClean="0"/>
              <a:t>、少し常緑樹が多い。</a:t>
            </a:r>
            <a:endParaRPr lang="en-US" altLang="ja-JP" dirty="0" smtClean="0"/>
          </a:p>
          <a:p>
            <a:r>
              <a:rPr kumimoji="1" lang="ja-JP" altLang="en-US" dirty="0"/>
              <a:t>花が</a:t>
            </a:r>
            <a:r>
              <a:rPr kumimoji="1" lang="ja-JP" altLang="en-US" dirty="0" smtClean="0"/>
              <a:t>少ないので、感じにくい。</a:t>
            </a:r>
            <a:endParaRPr kumimoji="1" lang="en-US" altLang="ja-JP" dirty="0" smtClean="0"/>
          </a:p>
        </p:txBody>
      </p:sp>
      <p:sp>
        <p:nvSpPr>
          <p:cNvPr id="4" name="スマイル 3"/>
          <p:cNvSpPr/>
          <p:nvPr/>
        </p:nvSpPr>
        <p:spPr>
          <a:xfrm>
            <a:off x="252351" y="2532544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スマイル 4"/>
          <p:cNvSpPr/>
          <p:nvPr/>
        </p:nvSpPr>
        <p:spPr>
          <a:xfrm>
            <a:off x="252351" y="3585024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8720" y="1162594"/>
            <a:ext cx="7615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 smtClean="0"/>
              <a:t>比較的感じにくい</a:t>
            </a:r>
            <a:endParaRPr kumimoji="1" lang="ja-JP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44469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B②</a:t>
            </a:r>
            <a:r>
              <a:rPr kumimoji="1" lang="ja-JP" altLang="en-US" smtClean="0"/>
              <a:t>：サウンドスケープ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246811"/>
            <a:ext cx="8229600" cy="3879352"/>
          </a:xfrm>
        </p:spPr>
        <p:txBody>
          <a:bodyPr/>
          <a:lstStyle/>
          <a:p>
            <a:pPr lvl="0"/>
            <a:r>
              <a:rPr kumimoji="1" lang="ja-JP" altLang="en-US" dirty="0" smtClean="0"/>
              <a:t>静かである。</a:t>
            </a:r>
            <a:endParaRPr kumimoji="1" lang="en-US" altLang="ja-JP" dirty="0" smtClean="0"/>
          </a:p>
          <a:p>
            <a:r>
              <a:rPr lang="ja-JP" altLang="en-US" dirty="0" smtClean="0"/>
              <a:t>風の音はする。</a:t>
            </a:r>
            <a:endParaRPr lang="en-US" altLang="ja-JP" dirty="0" smtClean="0"/>
          </a:p>
          <a:p>
            <a:r>
              <a:rPr lang="ja-JP" altLang="en-US" dirty="0"/>
              <a:t>電車の</a:t>
            </a:r>
            <a:r>
              <a:rPr lang="ja-JP" altLang="en-US" dirty="0" smtClean="0"/>
              <a:t>音。</a:t>
            </a:r>
            <a:endParaRPr lang="en-US" altLang="ja-JP" dirty="0" smtClean="0"/>
          </a:p>
          <a:p>
            <a:r>
              <a:rPr kumimoji="1" lang="ja-JP" altLang="en-US" dirty="0"/>
              <a:t>テンションあがる場所では</a:t>
            </a:r>
            <a:r>
              <a:rPr kumimoji="1" lang="ja-JP" altLang="en-US" dirty="0" smtClean="0"/>
              <a:t>ない。</a:t>
            </a:r>
            <a:endParaRPr kumimoji="1" lang="en-US" altLang="ja-JP" dirty="0" smtClean="0"/>
          </a:p>
          <a:p>
            <a:r>
              <a:rPr lang="ja-JP" altLang="en-US" dirty="0"/>
              <a:t>人の話し声が</a:t>
            </a:r>
            <a:r>
              <a:rPr lang="ja-JP" altLang="en-US" dirty="0" smtClean="0"/>
              <a:t>少ない。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5698" y="1280160"/>
            <a:ext cx="8391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 smtClean="0"/>
              <a:t>静かだけど、鬱々した音はする</a:t>
            </a:r>
            <a:endParaRPr kumimoji="1" lang="ja-JP" altLang="en-US" sz="4800" b="1" dirty="0"/>
          </a:p>
        </p:txBody>
      </p:sp>
      <p:sp>
        <p:nvSpPr>
          <p:cNvPr id="5" name="スマイル 4"/>
          <p:cNvSpPr/>
          <p:nvPr/>
        </p:nvSpPr>
        <p:spPr>
          <a:xfrm>
            <a:off x="295698" y="4553129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スマイル 5"/>
          <p:cNvSpPr/>
          <p:nvPr/>
        </p:nvSpPr>
        <p:spPr>
          <a:xfrm>
            <a:off x="265415" y="4012803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スマイル 7"/>
          <p:cNvSpPr/>
          <p:nvPr/>
        </p:nvSpPr>
        <p:spPr>
          <a:xfrm>
            <a:off x="295697" y="2210662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スマイル 8"/>
          <p:cNvSpPr/>
          <p:nvPr/>
        </p:nvSpPr>
        <p:spPr>
          <a:xfrm>
            <a:off x="295698" y="2858727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61864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B③</a:t>
            </a:r>
            <a:r>
              <a:rPr kumimoji="1" lang="ja-JP" altLang="en-US" dirty="0" smtClean="0"/>
              <a:t>：親近感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194560"/>
            <a:ext cx="8229600" cy="3931603"/>
          </a:xfrm>
        </p:spPr>
        <p:txBody>
          <a:bodyPr>
            <a:normAutofit lnSpcReduction="10000"/>
          </a:bodyPr>
          <a:lstStyle/>
          <a:p>
            <a:r>
              <a:rPr lang="ja-JP" altLang="en-US" dirty="0"/>
              <a:t>人が</a:t>
            </a:r>
            <a:r>
              <a:rPr lang="ja-JP" altLang="en-US" dirty="0" smtClean="0"/>
              <a:t>少ない</a:t>
            </a:r>
            <a:endParaRPr lang="en-US" altLang="ja-JP" dirty="0" smtClean="0"/>
          </a:p>
          <a:p>
            <a:r>
              <a:rPr kumimoji="1" lang="ja-JP" altLang="en-US" dirty="0"/>
              <a:t>蚊等が</a:t>
            </a:r>
            <a:r>
              <a:rPr kumimoji="1" lang="ja-JP" altLang="en-US" dirty="0" smtClean="0"/>
              <a:t>多い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暗くて陰気な感じ</a:t>
            </a:r>
            <a:endParaRPr kumimoji="1" lang="en-US" altLang="ja-JP" dirty="0" smtClean="0"/>
          </a:p>
          <a:p>
            <a:r>
              <a:rPr lang="ja-JP" altLang="en-US" dirty="0"/>
              <a:t>雰囲気が</a:t>
            </a:r>
            <a:r>
              <a:rPr lang="ja-JP" altLang="en-US" dirty="0" smtClean="0"/>
              <a:t>近寄りがたい</a:t>
            </a:r>
            <a:endParaRPr lang="en-US" altLang="ja-JP" dirty="0" smtClean="0"/>
          </a:p>
          <a:p>
            <a:r>
              <a:rPr kumimoji="1" lang="ja-JP" altLang="en-US" dirty="0" smtClean="0"/>
              <a:t>需要が少なそう</a:t>
            </a:r>
            <a:endParaRPr kumimoji="1" lang="en-US" altLang="ja-JP" dirty="0" smtClean="0"/>
          </a:p>
          <a:p>
            <a:r>
              <a:rPr lang="ja-JP" altLang="en-US" dirty="0" smtClean="0"/>
              <a:t>数理棟の</a:t>
            </a:r>
            <a:r>
              <a:rPr lang="ja-JP" altLang="en-US" dirty="0"/>
              <a:t>人</a:t>
            </a:r>
            <a:r>
              <a:rPr lang="ja-JP" altLang="en-US" dirty="0" smtClean="0"/>
              <a:t>が憩いの場として利用（？）</a:t>
            </a:r>
            <a:endParaRPr lang="en-US" altLang="ja-JP" dirty="0" smtClean="0"/>
          </a:p>
          <a:p>
            <a:r>
              <a:rPr kumimoji="1" lang="ja-JP" altLang="en-US" dirty="0" smtClean="0"/>
              <a:t>有効活用されていない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4114" y="1265017"/>
            <a:ext cx="6505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 smtClean="0"/>
              <a:t>近寄りがたい場所</a:t>
            </a:r>
            <a:endParaRPr kumimoji="1" lang="ja-JP" altLang="en-US" sz="5400" b="1" dirty="0"/>
          </a:p>
        </p:txBody>
      </p:sp>
      <p:sp>
        <p:nvSpPr>
          <p:cNvPr id="8" name="スマイル 7"/>
          <p:cNvSpPr/>
          <p:nvPr/>
        </p:nvSpPr>
        <p:spPr>
          <a:xfrm>
            <a:off x="295696" y="4818879"/>
            <a:ext cx="540327" cy="54032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スマイル 8"/>
          <p:cNvSpPr/>
          <p:nvPr/>
        </p:nvSpPr>
        <p:spPr>
          <a:xfrm>
            <a:off x="265415" y="3781755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スマイル 9"/>
          <p:cNvSpPr/>
          <p:nvPr/>
        </p:nvSpPr>
        <p:spPr>
          <a:xfrm>
            <a:off x="282633" y="3295332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スマイル 10"/>
          <p:cNvSpPr/>
          <p:nvPr/>
        </p:nvSpPr>
        <p:spPr>
          <a:xfrm>
            <a:off x="295697" y="2755006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スマイル 11"/>
          <p:cNvSpPr/>
          <p:nvPr/>
        </p:nvSpPr>
        <p:spPr>
          <a:xfrm>
            <a:off x="282634" y="2194560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スマイル 12"/>
          <p:cNvSpPr/>
          <p:nvPr/>
        </p:nvSpPr>
        <p:spPr>
          <a:xfrm>
            <a:off x="295695" y="4282966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4" name="スマイル 13"/>
          <p:cNvSpPr/>
          <p:nvPr/>
        </p:nvSpPr>
        <p:spPr>
          <a:xfrm>
            <a:off x="265415" y="5331355"/>
            <a:ext cx="540327" cy="54032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6186420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478</Words>
  <Application>Microsoft Office PowerPoint</Application>
  <PresentationFormat>画面に合わせる (4:3)</PresentationFormat>
  <Paragraphs>79</Paragraphs>
  <Slides>12</Slides>
  <Notes>0</Notes>
  <HiddenSlides>5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ホワイト</vt:lpstr>
      <vt:lpstr>矢内原公園エリア</vt:lpstr>
      <vt:lpstr>評価軸A：日陰の適度さ</vt:lpstr>
      <vt:lpstr>評価軸A：植え方の適切さ</vt:lpstr>
      <vt:lpstr>評価軸A：場に対する景観のふさわしさ</vt:lpstr>
      <vt:lpstr>評価軸A：生物種の豊富さ</vt:lpstr>
      <vt:lpstr>評価軸A：体感温度の快適さ</vt:lpstr>
      <vt:lpstr>評価軸B①：美観・季節感</vt:lpstr>
      <vt:lpstr>評価軸B②：サウンドスケープ</vt:lpstr>
      <vt:lpstr>評価軸B③：親近感</vt:lpstr>
      <vt:lpstr>評価軸B④：影の薄さ</vt:lpstr>
      <vt:lpstr>その他の特色（個人的意見より）</vt:lpstr>
      <vt:lpstr>もっと素敵にするには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グループ名</dc:title>
  <dc:creator>g040911</dc:creator>
  <cp:lastModifiedBy>Windows ユーザー</cp:lastModifiedBy>
  <cp:revision>14</cp:revision>
  <dcterms:created xsi:type="dcterms:W3CDTF">2011-11-09T08:45:01Z</dcterms:created>
  <dcterms:modified xsi:type="dcterms:W3CDTF">2011-11-22T08:12:07Z</dcterms:modified>
</cp:coreProperties>
</file>