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5" r:id="rId9"/>
    <p:sldId id="266" r:id="rId10"/>
    <p:sldId id="267" r:id="rId11"/>
    <p:sldId id="263" r:id="rId12"/>
    <p:sldId id="264" r:id="rId13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59" autoAdjust="0"/>
    <p:restoredTop sz="94647" autoAdjust="0"/>
  </p:normalViewPr>
  <p:slideViewPr>
    <p:cSldViewPr snapToGrid="0" snapToObjects="1">
      <p:cViewPr varScale="1">
        <p:scale>
          <a:sx n="63" d="100"/>
          <a:sy n="63" d="100"/>
        </p:scale>
        <p:origin x="-96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2011/12/29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2011/12/29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2011/12/29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2011/12/29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2011/12/29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2011/12/29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2011/12/29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2011/12/29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2011/12/29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2011/12/29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95C3-D09E-4C41-B5EE-E3366B907FA8}" type="datetimeFigureOut">
              <a:rPr kumimoji="1" lang="ja-JP" altLang="en-US" smtClean="0"/>
              <a:t>2011/12/29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57A95C3-D09E-4C41-B5EE-E3366B907FA8}" type="datetimeFigureOut">
              <a:rPr kumimoji="1" lang="ja-JP" altLang="en-US" smtClean="0"/>
              <a:t>2011/12/29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E70ECB4-B57E-E942-B776-625A97851E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81000" y="4576311"/>
            <a:ext cx="8458200" cy="1222375"/>
          </a:xfrm>
        </p:spPr>
        <p:txBody>
          <a:bodyPr/>
          <a:lstStyle/>
          <a:p>
            <a:r>
              <a:rPr lang="ja-JP" altLang="en-US" dirty="0" smtClean="0"/>
              <a:t>⑤図書館前</a:t>
            </a:r>
            <a:r>
              <a:rPr lang="ja-JP" altLang="en-US" dirty="0"/>
              <a:t>芝生</a:t>
            </a:r>
            <a:r>
              <a:rPr lang="ja-JP" altLang="en-US" dirty="0" smtClean="0"/>
              <a:t>エリア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94855" y="6006036"/>
            <a:ext cx="8458200" cy="914400"/>
          </a:xfrm>
        </p:spPr>
        <p:txBody>
          <a:bodyPr/>
          <a:lstStyle/>
          <a:p>
            <a:r>
              <a:rPr lang="ja-JP" altLang="en-US" dirty="0" smtClean="0"/>
              <a:t>金瀬、中田、畔柳、高杉、白川</a:t>
            </a:r>
            <a:endParaRPr lang="en-US" altLang="ja-JP" dirty="0" smtClean="0"/>
          </a:p>
          <a:p>
            <a:pPr algn="r"/>
            <a:r>
              <a:rPr lang="ja-JP" altLang="en-US" dirty="0"/>
              <a:t>ファシリテーター：室田</a:t>
            </a: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344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評価軸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④：季節感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芝生が夏っぽいが、基本的に季節感なし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　←落葉樹（銀杏並木）、桜（野球場）など　　　　　　　　</a:t>
            </a:r>
            <a:r>
              <a:rPr lang="en-US" altLang="ja-JP" dirty="0"/>
              <a:t> </a:t>
            </a:r>
            <a:r>
              <a:rPr lang="en-US" altLang="ja-JP" dirty="0" smtClean="0"/>
              <a:t>   	</a:t>
            </a:r>
            <a:r>
              <a:rPr lang="ja-JP" altLang="en-US" dirty="0" smtClean="0"/>
              <a:t>季節</a:t>
            </a:r>
            <a:r>
              <a:rPr lang="ja-JP" altLang="en-US" dirty="0"/>
              <a:t>で目が</a:t>
            </a:r>
            <a:r>
              <a:rPr lang="ja-JP" altLang="en-US" dirty="0" smtClean="0"/>
              <a:t>引くものが少ない</a:t>
            </a:r>
            <a:endParaRPr kumimoji="1" lang="en-US" altLang="ja-JP" dirty="0"/>
          </a:p>
          <a:p>
            <a:endParaRPr lang="en-US" altLang="ja-JP" dirty="0" smtClean="0"/>
          </a:p>
          <a:p>
            <a:r>
              <a:rPr lang="ja-JP" altLang="en-US" dirty="0" smtClean="0"/>
              <a:t>あえて季節感がない？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/>
              <a:t> </a:t>
            </a:r>
            <a:r>
              <a:rPr kumimoji="1" lang="en-US" altLang="ja-JP" dirty="0" smtClean="0"/>
              <a:t>  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季節感と管理の天秤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18239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その他の特色（個人的意見より）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鬼ごっこに特に適した広さ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/>
              <a:t>キャンパス計画としてコンセプトを感じる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→季節感を感じない原因</a:t>
            </a:r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dirty="0"/>
              <a:t>風通しがよく感じる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2840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もっと素敵にするには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管理のしやすい樹を植えていく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季節感を感じる花の花壇、プランターを置く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←管理と季節感の両立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r>
              <a:rPr kumimoji="1" lang="ja-JP" altLang="en-US" dirty="0" smtClean="0"/>
              <a:t>もう少し木陰やベンチを置く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→より居心地をよく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454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800" dirty="0" smtClean="0"/>
              <a:t>評価軸</a:t>
            </a:r>
            <a:r>
              <a:rPr lang="en-US" altLang="ja-JP" sz="4800" dirty="0" smtClean="0"/>
              <a:t>A</a:t>
            </a:r>
            <a:r>
              <a:rPr lang="ja-JP" altLang="en-US" sz="4800" dirty="0" smtClean="0"/>
              <a:t>：日陰の適度さ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983667"/>
            <a:ext cx="8686800" cy="4525963"/>
          </a:xfrm>
        </p:spPr>
        <p:txBody>
          <a:bodyPr/>
          <a:lstStyle/>
          <a:p>
            <a:r>
              <a:rPr kumimoji="1" lang="ja-JP" altLang="en-US" sz="3600" dirty="0" smtClean="0"/>
              <a:t>生協側</a:t>
            </a:r>
            <a:r>
              <a:rPr lang="en-US" altLang="ja-JP" sz="3600" dirty="0"/>
              <a:t> </a:t>
            </a:r>
            <a:r>
              <a:rPr lang="en-US" altLang="ja-JP" sz="3600" dirty="0" smtClean="0"/>
              <a:t>―</a:t>
            </a:r>
            <a:r>
              <a:rPr lang="ja-JP" altLang="en-US" sz="3600" dirty="0"/>
              <a:t> 適度な</a:t>
            </a:r>
            <a:r>
              <a:rPr lang="ja-JP" altLang="en-US" sz="3600" dirty="0" smtClean="0"/>
              <a:t>日陰、太陽が見える</a:t>
            </a:r>
            <a:r>
              <a:rPr lang="en-US" altLang="ja-JP" sz="3600" dirty="0"/>
              <a:t/>
            </a:r>
            <a:br>
              <a:rPr lang="en-US" altLang="ja-JP" sz="3600" dirty="0"/>
            </a:br>
            <a:r>
              <a:rPr lang="ja-JP" altLang="en-US" sz="3600" dirty="0" smtClean="0"/>
              <a:t>　　↕</a:t>
            </a:r>
            <a:endParaRPr lang="en-US" altLang="ja-JP" sz="3600" dirty="0" smtClean="0"/>
          </a:p>
          <a:p>
            <a:r>
              <a:rPr lang="ja-JP" altLang="en-US" sz="3600" dirty="0" smtClean="0"/>
              <a:t>図書館側 </a:t>
            </a:r>
            <a:r>
              <a:rPr lang="en-US" altLang="ja-JP" sz="3600" dirty="0" smtClean="0"/>
              <a:t>― </a:t>
            </a:r>
            <a:r>
              <a:rPr lang="ja-JP" altLang="en-US" sz="3600" dirty="0" smtClean="0"/>
              <a:t>樹、日陰なし</a:t>
            </a:r>
            <a:endParaRPr lang="en-US" altLang="ja-JP" sz="3600" dirty="0" smtClean="0"/>
          </a:p>
          <a:p>
            <a:endParaRPr lang="en-US" altLang="ja-JP" sz="3600" dirty="0"/>
          </a:p>
          <a:p>
            <a:r>
              <a:rPr lang="ja-JP" altLang="en-US" sz="3600" dirty="0" smtClean="0"/>
              <a:t>そもそも、日なたなイメージの芝生があるので、日陰はあまり必要なし</a:t>
            </a:r>
            <a:endParaRPr lang="en-US" altLang="ja-JP" sz="3600" dirty="0" smtClean="0"/>
          </a:p>
          <a:p>
            <a:endParaRPr lang="en-US" altLang="ja-JP" dirty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23741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800" dirty="0" smtClean="0"/>
              <a:t>評価軸</a:t>
            </a:r>
            <a:r>
              <a:rPr lang="en-US" altLang="ja-JP" sz="4800" dirty="0" smtClean="0"/>
              <a:t>A</a:t>
            </a:r>
            <a:r>
              <a:rPr lang="ja-JP" altLang="en-US" sz="4800" dirty="0" smtClean="0"/>
              <a:t>：植え方の適切さ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2233057"/>
            <a:ext cx="8686800" cy="4525963"/>
          </a:xfrm>
        </p:spPr>
        <p:txBody>
          <a:bodyPr>
            <a:normAutofit/>
          </a:bodyPr>
          <a:lstStyle/>
          <a:p>
            <a:r>
              <a:rPr kumimoji="1" lang="ja-JP" altLang="en-US" sz="3600" dirty="0" smtClean="0"/>
              <a:t>芝生 </a:t>
            </a:r>
            <a:r>
              <a:rPr lang="en-US" altLang="ja-JP" sz="3600" dirty="0" smtClean="0"/>
              <a:t>― </a:t>
            </a:r>
            <a:r>
              <a:rPr lang="ja-JP" altLang="en-US" sz="3600" dirty="0" smtClean="0"/>
              <a:t>子供の遊び場という意味での公</a:t>
            </a:r>
            <a:r>
              <a:rPr lang="ja-JP" altLang="en-US" sz="3600" dirty="0"/>
              <a:t>　</a:t>
            </a:r>
            <a:r>
              <a:rPr lang="ja-JP" altLang="en-US" sz="3600" dirty="0" smtClean="0"/>
              <a:t>　</a:t>
            </a:r>
            <a:r>
              <a:rPr lang="en-US" altLang="ja-JP" sz="3600" dirty="0"/>
              <a:t>	</a:t>
            </a:r>
            <a:r>
              <a:rPr lang="ja-JP" altLang="en-US" sz="3600" dirty="0"/>
              <a:t>　</a:t>
            </a:r>
            <a:r>
              <a:rPr lang="ja-JP" altLang="en-US" sz="3600" dirty="0" smtClean="0"/>
              <a:t>　 園として利用　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　　　　 ⇔矢内原公園</a:t>
            </a:r>
            <a:endParaRPr lang="en-US" altLang="ja-JP" sz="3600" dirty="0" smtClean="0"/>
          </a:p>
          <a:p>
            <a:endParaRPr kumimoji="1" lang="en-US" altLang="ja-JP" sz="3600" dirty="0"/>
          </a:p>
          <a:p>
            <a:r>
              <a:rPr lang="ja-JP" altLang="en-US" sz="3600" dirty="0" smtClean="0"/>
              <a:t>芝生の中の大木 </a:t>
            </a:r>
            <a:r>
              <a:rPr lang="en-US" altLang="ja-JP" sz="3600" dirty="0" smtClean="0"/>
              <a:t>― </a:t>
            </a:r>
            <a:r>
              <a:rPr lang="ja-JP" altLang="en-US" sz="3600" dirty="0" smtClean="0"/>
              <a:t>その下に座りやすい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66283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800" dirty="0" smtClean="0"/>
              <a:t>評価軸</a:t>
            </a:r>
            <a:r>
              <a:rPr lang="en-US" altLang="ja-JP" sz="3800" dirty="0" smtClean="0"/>
              <a:t>A</a:t>
            </a:r>
            <a:r>
              <a:rPr lang="ja-JP" altLang="en-US" sz="3800" dirty="0" smtClean="0"/>
              <a:t>：場に対する景観のふさわしさ</a:t>
            </a:r>
            <a:endParaRPr kumimoji="1" lang="ja-JP" altLang="en-US" sz="3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銀杏</a:t>
            </a:r>
            <a:r>
              <a:rPr lang="ja-JP" altLang="en-US" dirty="0" smtClean="0"/>
              <a:t>並木から道と樹が続いている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⇒キャンパス全体の景観にマッチ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周り</a:t>
            </a:r>
            <a:r>
              <a:rPr lang="ja-JP" altLang="en-US" dirty="0"/>
              <a:t>の建物と</a:t>
            </a:r>
            <a:r>
              <a:rPr lang="ja-JP" altLang="en-US" dirty="0" smtClean="0"/>
              <a:t>の</a:t>
            </a:r>
            <a:r>
              <a:rPr lang="ja-JP" altLang="en-US" dirty="0"/>
              <a:t>調和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建物に囲まれたギャップとしての芝生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樹高が低い分、ガラス張りの建物に陽が差す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開放的、明るい←休み</a:t>
            </a:r>
            <a:r>
              <a:rPr lang="ja-JP" altLang="en-US" dirty="0"/>
              <a:t>時間</a:t>
            </a:r>
            <a:r>
              <a:rPr lang="ja-JP" altLang="en-US" dirty="0" smtClean="0"/>
              <a:t>に人が集まる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66283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評価軸</a:t>
            </a:r>
            <a:r>
              <a:rPr lang="en-US" altLang="ja-JP" dirty="0" smtClean="0"/>
              <a:t>A</a:t>
            </a:r>
            <a:r>
              <a:rPr lang="ja-JP" altLang="en-US" dirty="0" smtClean="0"/>
              <a:t>：生物種の豊富さ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997507"/>
            <a:ext cx="8686800" cy="4525963"/>
          </a:xfrm>
        </p:spPr>
        <p:txBody>
          <a:bodyPr>
            <a:normAutofit/>
          </a:bodyPr>
          <a:lstStyle/>
          <a:p>
            <a:r>
              <a:rPr kumimoji="1" lang="ja-JP" altLang="en-US" sz="3600" dirty="0" smtClean="0"/>
              <a:t>生物が少ない</a:t>
            </a:r>
            <a:r>
              <a:rPr lang="en-US" altLang="ja-JP" sz="3600" dirty="0"/>
              <a:t/>
            </a:r>
            <a:br>
              <a:rPr lang="en-US" altLang="ja-JP" sz="3600" dirty="0"/>
            </a:br>
            <a:r>
              <a:rPr lang="ja-JP" altLang="en-US" sz="3600" dirty="0" smtClean="0"/>
              <a:t>矢内原公園には多い蚊など、虫が特に</a:t>
            </a:r>
            <a:endParaRPr lang="en-US" altLang="ja-JP" sz="3600" dirty="0" smtClean="0"/>
          </a:p>
          <a:p>
            <a:pPr marL="0" indent="0">
              <a:buNone/>
            </a:pPr>
            <a:endParaRPr kumimoji="1" lang="en-US" altLang="ja-JP" sz="3600" dirty="0"/>
          </a:p>
          <a:p>
            <a:r>
              <a:rPr lang="ja-JP" altLang="en-US" sz="3600" dirty="0" smtClean="0"/>
              <a:t>鳥（ハト、スズメ）はいる</a:t>
            </a:r>
            <a:endParaRPr kumimoji="1" lang="en-US" altLang="ja-JP" sz="3600" dirty="0" smtClean="0"/>
          </a:p>
        </p:txBody>
      </p:sp>
    </p:spTree>
    <p:extLst>
      <p:ext uri="{BB962C8B-B14F-4D97-AF65-F5344CB8AC3E}">
        <p14:creationId xmlns:p14="http://schemas.microsoft.com/office/powerpoint/2010/main" val="266283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評価軸</a:t>
            </a:r>
            <a:r>
              <a:rPr lang="en-US" altLang="ja-JP" dirty="0" smtClean="0"/>
              <a:t>A</a:t>
            </a:r>
            <a:r>
              <a:rPr lang="ja-JP" altLang="en-US" dirty="0" smtClean="0"/>
              <a:t>：体感温度の快適さ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日陰が少ない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⇒夏は暑いが、他の季節では暖かい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283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評価軸</a:t>
            </a:r>
            <a:r>
              <a:rPr kumimoji="1" lang="en-US" altLang="ja-JP" dirty="0" smtClean="0"/>
              <a:t>B①</a:t>
            </a:r>
            <a:r>
              <a:rPr kumimoji="1" lang="ja-JP" altLang="en-US" dirty="0" smtClean="0"/>
              <a:t>：手入れが行き届いているか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整備されているかわからない　↔銀杏並木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（樹が点在していて変化を感じない）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　　　　　　　↕</a:t>
            </a:r>
            <a:endParaRPr lang="en-US" altLang="ja-JP" dirty="0" smtClean="0"/>
          </a:p>
          <a:p>
            <a:r>
              <a:rPr lang="ja-JP" altLang="en-US" dirty="0"/>
              <a:t>放置されて</a:t>
            </a:r>
            <a:r>
              <a:rPr lang="ja-JP" altLang="en-US" dirty="0" smtClean="0"/>
              <a:t>いるわけ</a:t>
            </a:r>
            <a:r>
              <a:rPr lang="ja-JP" altLang="en-US" dirty="0"/>
              <a:t>ではない</a:t>
            </a: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469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評価軸</a:t>
            </a:r>
            <a:r>
              <a:rPr kumimoji="1" lang="en-US" altLang="ja-JP" dirty="0" smtClean="0"/>
              <a:t>B②</a:t>
            </a:r>
            <a:r>
              <a:rPr kumimoji="1" lang="ja-JP" altLang="en-US" dirty="0" smtClean="0"/>
              <a:t>：落ち葉などの清掃はできているか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00918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落ち葉</a:t>
            </a:r>
            <a:r>
              <a:rPr lang="ja-JP" altLang="en-US" dirty="0"/>
              <a:t>があまり溜まっていない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↔矢内原公園、</a:t>
            </a:r>
            <a:r>
              <a:rPr lang="en-US" altLang="ja-JP" dirty="0"/>
              <a:t>900</a:t>
            </a:r>
            <a:r>
              <a:rPr lang="ja-JP" altLang="en-US" dirty="0"/>
              <a:t>番講堂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⇔そもそも、落葉樹が少ないから？</a:t>
            </a:r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dirty="0" smtClean="0"/>
              <a:t>ポプラ（ユリノキ？）の綿が迷惑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（今年は去年より減ったかも？）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書籍部の前の樹の実　座る人、踏む人に迷惑</a:t>
            </a:r>
            <a:endParaRPr lang="en-US" altLang="ja-JP" dirty="0" smtClean="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86186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評価軸</a:t>
            </a:r>
            <a:r>
              <a:rPr kumimoji="1" lang="en-US" altLang="ja-JP" dirty="0" smtClean="0"/>
              <a:t>B③</a:t>
            </a:r>
            <a:r>
              <a:rPr kumimoji="1" lang="ja-JP" altLang="en-US" dirty="0" smtClean="0"/>
              <a:t>：居心地の良さ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日当たりのよさ、ベンチ⇒居心地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（真夏以外）　　　　　　食事とりやすい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/>
              <a:t>人がいつもいて、滞在</a:t>
            </a:r>
            <a:r>
              <a:rPr kumimoji="1" lang="ja-JP" altLang="en-US" dirty="0" smtClean="0"/>
              <a:t>し</a:t>
            </a:r>
            <a:r>
              <a:rPr lang="ja-JP" altLang="en-US" dirty="0" smtClean="0"/>
              <a:t>やすい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↔静けさ：矢内原公園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186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484</TotalTime>
  <Words>205</Words>
  <Application>Microsoft Office PowerPoint</Application>
  <PresentationFormat>画面に合わせる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トラベル</vt:lpstr>
      <vt:lpstr>⑤図書館前芝生エリア</vt:lpstr>
      <vt:lpstr>評価軸A：日陰の適度さ</vt:lpstr>
      <vt:lpstr>評価軸A：植え方の適切さ</vt:lpstr>
      <vt:lpstr>評価軸A：場に対する景観のふさわしさ</vt:lpstr>
      <vt:lpstr>評価軸A：生物種の豊富さ</vt:lpstr>
      <vt:lpstr>評価軸A：体感温度の快適さ</vt:lpstr>
      <vt:lpstr>評価軸B①：手入れが行き届いているか</vt:lpstr>
      <vt:lpstr>評価軸B②：落ち葉などの清掃はできているか</vt:lpstr>
      <vt:lpstr>評価軸B③：居心地の良さ</vt:lpstr>
      <vt:lpstr>評価軸B④：季節感</vt:lpstr>
      <vt:lpstr>その他の特色（個人的意見より）</vt:lpstr>
      <vt:lpstr>もっと素敵にするには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グループ名</dc:title>
  <dc:creator>g040911</dc:creator>
  <cp:lastModifiedBy>ASUS</cp:lastModifiedBy>
  <cp:revision>17</cp:revision>
  <dcterms:created xsi:type="dcterms:W3CDTF">2011-11-09T08:45:01Z</dcterms:created>
  <dcterms:modified xsi:type="dcterms:W3CDTF">2011-12-29T08:20:00Z</dcterms:modified>
</cp:coreProperties>
</file>